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89" r:id="rId6"/>
    <p:sldId id="275" r:id="rId7"/>
    <p:sldId id="258" r:id="rId8"/>
    <p:sldId id="290" r:id="rId9"/>
    <p:sldId id="274" r:id="rId10"/>
    <p:sldId id="263" r:id="rId11"/>
    <p:sldId id="277" r:id="rId12"/>
    <p:sldId id="264" r:id="rId13"/>
    <p:sldId id="291" r:id="rId14"/>
    <p:sldId id="278" r:id="rId15"/>
    <p:sldId id="280" r:id="rId16"/>
    <p:sldId id="267" r:id="rId17"/>
    <p:sldId id="270" r:id="rId18"/>
    <p:sldId id="271" r:id="rId19"/>
    <p:sldId id="269" r:id="rId20"/>
    <p:sldId id="268" r:id="rId21"/>
    <p:sldId id="272" r:id="rId22"/>
    <p:sldId id="266" r:id="rId23"/>
    <p:sldId id="281" r:id="rId24"/>
    <p:sldId id="287" r:id="rId25"/>
    <p:sldId id="283" r:id="rId26"/>
    <p:sldId id="286" r:id="rId27"/>
    <p:sldId id="288" r:id="rId28"/>
    <p:sldId id="284" r:id="rId29"/>
    <p:sldId id="285" r:id="rId30"/>
    <p:sldId id="295" r:id="rId31"/>
    <p:sldId id="292" r:id="rId32"/>
    <p:sldId id="298" r:id="rId33"/>
    <p:sldId id="304" r:id="rId34"/>
    <p:sldId id="299" r:id="rId35"/>
    <p:sldId id="305" r:id="rId36"/>
    <p:sldId id="300" r:id="rId37"/>
    <p:sldId id="303" r:id="rId38"/>
    <p:sldId id="297" r:id="rId39"/>
    <p:sldId id="302" r:id="rId40"/>
    <p:sldId id="301" r:id="rId41"/>
    <p:sldId id="306" r:id="rId42"/>
    <p:sldId id="307" r:id="rId43"/>
    <p:sldId id="293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B8A1C-4F6B-4684-8C7E-5BB08D79D68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52D9D-DB74-4D73-BA22-86790F4F8123}">
      <dgm:prSet phldrT="[Text]"/>
      <dgm:spPr/>
      <dgm:t>
        <a:bodyPr/>
        <a:lstStyle/>
        <a:p>
          <a:r>
            <a:rPr lang="en-US" dirty="0" smtClean="0"/>
            <a:t>Notepad</a:t>
          </a:r>
          <a:endParaRPr lang="en-US" dirty="0"/>
        </a:p>
      </dgm:t>
    </dgm:pt>
    <dgm:pt modelId="{2FE779BB-CD73-427C-A987-3CB1084B20E0}" type="parTrans" cxnId="{1128D479-9531-4E27-915E-4F7415C62FBD}">
      <dgm:prSet/>
      <dgm:spPr/>
      <dgm:t>
        <a:bodyPr/>
        <a:lstStyle/>
        <a:p>
          <a:endParaRPr lang="en-US"/>
        </a:p>
      </dgm:t>
    </dgm:pt>
    <dgm:pt modelId="{4E57911D-C9EB-4513-839C-4CA91D0B3375}" type="sibTrans" cxnId="{1128D479-9531-4E27-915E-4F7415C62FBD}">
      <dgm:prSet/>
      <dgm:spPr/>
      <dgm:t>
        <a:bodyPr/>
        <a:lstStyle/>
        <a:p>
          <a:endParaRPr lang="en-US"/>
        </a:p>
      </dgm:t>
    </dgm:pt>
    <dgm:pt modelId="{CE0759C5-F733-4B17-A64C-B0A803BBE21F}">
      <dgm:prSet phldrT="[Text]"/>
      <dgm:spPr/>
      <dgm:t>
        <a:bodyPr/>
        <a:lstStyle/>
        <a:p>
          <a:r>
            <a:rPr lang="en-US" dirty="0" smtClean="0"/>
            <a:t>Menus</a:t>
          </a:r>
          <a:endParaRPr lang="en-US" dirty="0"/>
        </a:p>
      </dgm:t>
    </dgm:pt>
    <dgm:pt modelId="{D89A388A-1BE1-4220-9C9A-3650DA7E7A5D}" type="parTrans" cxnId="{1FDE3EB6-C0EC-4051-8315-59651795509F}">
      <dgm:prSet/>
      <dgm:spPr/>
      <dgm:t>
        <a:bodyPr/>
        <a:lstStyle/>
        <a:p>
          <a:endParaRPr lang="en-US"/>
        </a:p>
      </dgm:t>
    </dgm:pt>
    <dgm:pt modelId="{A5463AF4-A02B-4287-883D-82A612B8FF98}" type="sibTrans" cxnId="{1FDE3EB6-C0EC-4051-8315-59651795509F}">
      <dgm:prSet/>
      <dgm:spPr/>
      <dgm:t>
        <a:bodyPr/>
        <a:lstStyle/>
        <a:p>
          <a:endParaRPr lang="en-US"/>
        </a:p>
      </dgm:t>
    </dgm:pt>
    <dgm:pt modelId="{6F18E8C6-B430-4A1F-A1BF-AA1E34EBDDD2}">
      <dgm:prSet phldrT="[Text]"/>
      <dgm:spPr/>
      <dgm:t>
        <a:bodyPr/>
        <a:lstStyle/>
        <a:p>
          <a:r>
            <a:rPr lang="en-US" dirty="0" smtClean="0"/>
            <a:t>File</a:t>
          </a:r>
          <a:endParaRPr lang="en-US" dirty="0"/>
        </a:p>
      </dgm:t>
    </dgm:pt>
    <dgm:pt modelId="{0C65EE57-BD41-402B-9F96-9603A430FDF2}" type="parTrans" cxnId="{13AAE84A-F2BC-4897-B9C3-C8A926B18E3D}">
      <dgm:prSet/>
      <dgm:spPr/>
      <dgm:t>
        <a:bodyPr/>
        <a:lstStyle/>
        <a:p>
          <a:endParaRPr lang="en-US"/>
        </a:p>
      </dgm:t>
    </dgm:pt>
    <dgm:pt modelId="{146373B7-5004-41E9-A4C7-A96C7C4E14D0}" type="sibTrans" cxnId="{13AAE84A-F2BC-4897-B9C3-C8A926B18E3D}">
      <dgm:prSet/>
      <dgm:spPr/>
      <dgm:t>
        <a:bodyPr/>
        <a:lstStyle/>
        <a:p>
          <a:endParaRPr lang="en-US"/>
        </a:p>
      </dgm:t>
    </dgm:pt>
    <dgm:pt modelId="{E4325E11-5797-434D-8DE7-34A3C2DFE560}">
      <dgm:prSet phldrT="[Text]"/>
      <dgm:spPr/>
      <dgm:t>
        <a:bodyPr/>
        <a:lstStyle/>
        <a:p>
          <a:r>
            <a:rPr lang="en-US" dirty="0" smtClean="0"/>
            <a:t>Edit</a:t>
          </a:r>
          <a:endParaRPr lang="en-US" dirty="0"/>
        </a:p>
      </dgm:t>
    </dgm:pt>
    <dgm:pt modelId="{E161AA65-EE7B-487D-B792-17F694EBD72E}" type="parTrans" cxnId="{03C3EF35-DCAA-44B1-9B84-AD8F38993EA1}">
      <dgm:prSet/>
      <dgm:spPr/>
      <dgm:t>
        <a:bodyPr/>
        <a:lstStyle/>
        <a:p>
          <a:endParaRPr lang="en-US"/>
        </a:p>
      </dgm:t>
    </dgm:pt>
    <dgm:pt modelId="{CD8DE166-E0A8-43DF-86E0-664CFED1B342}" type="sibTrans" cxnId="{03C3EF35-DCAA-44B1-9B84-AD8F38993EA1}">
      <dgm:prSet/>
      <dgm:spPr/>
      <dgm:t>
        <a:bodyPr/>
        <a:lstStyle/>
        <a:p>
          <a:endParaRPr lang="en-US"/>
        </a:p>
      </dgm:t>
    </dgm:pt>
    <dgm:pt modelId="{E9CA675F-2362-4846-9511-B762ACB656BE}">
      <dgm:prSet phldrT="[Text]"/>
      <dgm:spPr/>
      <dgm:t>
        <a:bodyPr/>
        <a:lstStyle/>
        <a:p>
          <a:r>
            <a:rPr lang="en-US" dirty="0" smtClean="0"/>
            <a:t>Edit frame</a:t>
          </a:r>
          <a:endParaRPr lang="en-US" dirty="0"/>
        </a:p>
      </dgm:t>
    </dgm:pt>
    <dgm:pt modelId="{13A9FC36-1EA9-4AC5-AFAF-7F18382CA60F}" type="parTrans" cxnId="{3AAEDEFB-3BDC-4960-AC92-3F1A2D39B817}">
      <dgm:prSet/>
      <dgm:spPr/>
      <dgm:t>
        <a:bodyPr/>
        <a:lstStyle/>
        <a:p>
          <a:endParaRPr lang="en-US"/>
        </a:p>
      </dgm:t>
    </dgm:pt>
    <dgm:pt modelId="{ABC6E752-3FD4-4F7B-A383-22289DB4FD54}" type="sibTrans" cxnId="{3AAEDEFB-3BDC-4960-AC92-3F1A2D39B817}">
      <dgm:prSet/>
      <dgm:spPr/>
      <dgm:t>
        <a:bodyPr/>
        <a:lstStyle/>
        <a:p>
          <a:endParaRPr lang="en-US"/>
        </a:p>
      </dgm:t>
    </dgm:pt>
    <dgm:pt modelId="{2DCAFFB8-256D-4928-A0B2-03AC8A12E79B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C364287F-2D9C-47A7-A223-362209C5EB8E}" type="parTrans" cxnId="{4803C7E6-9EBF-456A-901C-D1FE9A1CBBF7}">
      <dgm:prSet/>
      <dgm:spPr/>
      <dgm:t>
        <a:bodyPr/>
        <a:lstStyle/>
        <a:p>
          <a:endParaRPr lang="en-US"/>
        </a:p>
      </dgm:t>
    </dgm:pt>
    <dgm:pt modelId="{B78AD389-3106-49B8-8F1A-9BD34EA540B9}" type="sibTrans" cxnId="{4803C7E6-9EBF-456A-901C-D1FE9A1CBBF7}">
      <dgm:prSet/>
      <dgm:spPr/>
      <dgm:t>
        <a:bodyPr/>
        <a:lstStyle/>
        <a:p>
          <a:endParaRPr lang="en-US"/>
        </a:p>
      </dgm:t>
    </dgm:pt>
    <dgm:pt modelId="{736F31C3-6662-45DA-9230-47E56F15C0F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1</a:t>
          </a:r>
          <a:endParaRPr lang="en-US" dirty="0"/>
        </a:p>
      </dgm:t>
    </dgm:pt>
    <dgm:pt modelId="{5D5AF503-EE34-4FCA-94DE-783947993820}" type="parTrans" cxnId="{5BA0FE42-8E17-415C-81D0-23664D0D5A61}">
      <dgm:prSet/>
      <dgm:spPr/>
      <dgm:t>
        <a:bodyPr/>
        <a:lstStyle/>
        <a:p>
          <a:endParaRPr lang="en-US"/>
        </a:p>
      </dgm:t>
    </dgm:pt>
    <dgm:pt modelId="{6B376F49-DCF8-4B40-8F72-15DEB8F7B618}" type="sibTrans" cxnId="{5BA0FE42-8E17-415C-81D0-23664D0D5A61}">
      <dgm:prSet/>
      <dgm:spPr/>
      <dgm:t>
        <a:bodyPr/>
        <a:lstStyle/>
        <a:p>
          <a:endParaRPr lang="en-US"/>
        </a:p>
      </dgm:t>
    </dgm:pt>
    <dgm:pt modelId="{76E1FD55-4190-42D2-BAC7-8532F04B669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B44D1524-0772-47C3-83D7-A128056E0347}" type="parTrans" cxnId="{34E85694-F7BB-47A5-91DB-125E26A9ABAF}">
      <dgm:prSet/>
      <dgm:spPr/>
      <dgm:t>
        <a:bodyPr/>
        <a:lstStyle/>
        <a:p>
          <a:endParaRPr lang="en-US"/>
        </a:p>
      </dgm:t>
    </dgm:pt>
    <dgm:pt modelId="{9427D7CC-D46F-4EF8-9B9C-F468BACFD751}" type="sibTrans" cxnId="{34E85694-F7BB-47A5-91DB-125E26A9ABAF}">
      <dgm:prSet/>
      <dgm:spPr/>
      <dgm:t>
        <a:bodyPr/>
        <a:lstStyle/>
        <a:p>
          <a:endParaRPr lang="en-US"/>
        </a:p>
      </dgm:t>
    </dgm:pt>
    <dgm:pt modelId="{8AE86A4C-6CF4-434A-973B-2B059F5230D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DED795C9-0D98-4DA9-A7CC-61A1C0532216}" type="parTrans" cxnId="{1DFEE251-E442-4CC9-A527-3CB4D876AAD7}">
      <dgm:prSet/>
      <dgm:spPr/>
      <dgm:t>
        <a:bodyPr/>
        <a:lstStyle/>
        <a:p>
          <a:endParaRPr lang="en-US"/>
        </a:p>
      </dgm:t>
    </dgm:pt>
    <dgm:pt modelId="{F5F76835-415A-4208-8CD6-2C5D87B00332}" type="sibTrans" cxnId="{1DFEE251-E442-4CC9-A527-3CB4D876AAD7}">
      <dgm:prSet/>
      <dgm:spPr/>
      <dgm:t>
        <a:bodyPr/>
        <a:lstStyle/>
        <a:p>
          <a:endParaRPr lang="en-US"/>
        </a:p>
      </dgm:t>
    </dgm:pt>
    <dgm:pt modelId="{D66E564C-4E96-4E97-814C-BE9634FC14FA}" type="pres">
      <dgm:prSet presAssocID="{006B8A1C-4F6B-4684-8C7E-5BB08D79D6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3BEA8-C5EA-4F5B-BB4D-9B7DFDDDF858}" type="pres">
      <dgm:prSet presAssocID="{006B8A1C-4F6B-4684-8C7E-5BB08D79D68D}" presName="hierFlow" presStyleCnt="0"/>
      <dgm:spPr/>
    </dgm:pt>
    <dgm:pt modelId="{17429833-0B23-49E1-99A0-66127E404B29}" type="pres">
      <dgm:prSet presAssocID="{006B8A1C-4F6B-4684-8C7E-5BB08D79D68D}" presName="firstBuf" presStyleCnt="0"/>
      <dgm:spPr/>
    </dgm:pt>
    <dgm:pt modelId="{7577ECBE-A579-46AD-AB40-CDD255CDE18D}" type="pres">
      <dgm:prSet presAssocID="{006B8A1C-4F6B-4684-8C7E-5BB08D79D6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F3A86A-91F5-445C-8AC2-E1BB757827F3}" type="pres">
      <dgm:prSet presAssocID="{3E052D9D-DB74-4D73-BA22-86790F4F8123}" presName="Name14" presStyleCnt="0"/>
      <dgm:spPr/>
    </dgm:pt>
    <dgm:pt modelId="{2BB167BA-7609-410C-94D3-4E6A8BC3BA99}" type="pres">
      <dgm:prSet presAssocID="{3E052D9D-DB74-4D73-BA22-86790F4F812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60804-C1F9-422F-92B0-DCB2235A3405}" type="pres">
      <dgm:prSet presAssocID="{3E052D9D-DB74-4D73-BA22-86790F4F8123}" presName="hierChild2" presStyleCnt="0"/>
      <dgm:spPr/>
    </dgm:pt>
    <dgm:pt modelId="{B18CFAA0-4DB7-4BDC-9ED3-A936DE592508}" type="pres">
      <dgm:prSet presAssocID="{D89A388A-1BE1-4220-9C9A-3650DA7E7A5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CC34F773-66A4-4972-9D28-0142275BCD8B}" type="pres">
      <dgm:prSet presAssocID="{CE0759C5-F733-4B17-A64C-B0A803BBE21F}" presName="Name21" presStyleCnt="0"/>
      <dgm:spPr/>
    </dgm:pt>
    <dgm:pt modelId="{DCE18FAF-D678-4EEB-A7FE-70DBCC9EA49C}" type="pres">
      <dgm:prSet presAssocID="{CE0759C5-F733-4B17-A64C-B0A803BBE21F}" presName="level2Shape" presStyleLbl="node2" presStyleIdx="0" presStyleCnt="2"/>
      <dgm:spPr/>
      <dgm:t>
        <a:bodyPr/>
        <a:lstStyle/>
        <a:p>
          <a:endParaRPr lang="en-US"/>
        </a:p>
      </dgm:t>
    </dgm:pt>
    <dgm:pt modelId="{610A8C13-0EE9-40FD-B567-756580E0FE0D}" type="pres">
      <dgm:prSet presAssocID="{CE0759C5-F733-4B17-A64C-B0A803BBE21F}" presName="hierChild3" presStyleCnt="0"/>
      <dgm:spPr/>
    </dgm:pt>
    <dgm:pt modelId="{FBB29C5F-0F78-48CE-BF6E-333D549805CC}" type="pres">
      <dgm:prSet presAssocID="{0C65EE57-BD41-402B-9F96-9603A430FDF2}" presName="Name19" presStyleLbl="parChTrans1D3" presStyleIdx="0" presStyleCnt="3"/>
      <dgm:spPr/>
      <dgm:t>
        <a:bodyPr/>
        <a:lstStyle/>
        <a:p>
          <a:endParaRPr lang="en-US"/>
        </a:p>
      </dgm:t>
    </dgm:pt>
    <dgm:pt modelId="{412E4B7A-8FC7-4C0B-B559-234001F81991}" type="pres">
      <dgm:prSet presAssocID="{6F18E8C6-B430-4A1F-A1BF-AA1E34EBDDD2}" presName="Name21" presStyleCnt="0"/>
      <dgm:spPr/>
    </dgm:pt>
    <dgm:pt modelId="{39CE51A9-831B-4601-AB64-76144A9EB9B3}" type="pres">
      <dgm:prSet presAssocID="{6F18E8C6-B430-4A1F-A1BF-AA1E34EBDDD2}" presName="level2Shape" presStyleLbl="node3" presStyleIdx="0" presStyleCnt="3"/>
      <dgm:spPr/>
      <dgm:t>
        <a:bodyPr/>
        <a:lstStyle/>
        <a:p>
          <a:endParaRPr lang="en-US"/>
        </a:p>
      </dgm:t>
    </dgm:pt>
    <dgm:pt modelId="{484CE30F-7B61-41C9-BDED-16F91C2AF2BB}" type="pres">
      <dgm:prSet presAssocID="{6F18E8C6-B430-4A1F-A1BF-AA1E34EBDDD2}" presName="hierChild3" presStyleCnt="0"/>
      <dgm:spPr/>
    </dgm:pt>
    <dgm:pt modelId="{EA5E56C7-69F1-4B46-A082-5D2437E0DF7C}" type="pres">
      <dgm:prSet presAssocID="{E161AA65-EE7B-487D-B792-17F694EBD72E}" presName="Name19" presStyleLbl="parChTrans1D3" presStyleIdx="1" presStyleCnt="3"/>
      <dgm:spPr/>
      <dgm:t>
        <a:bodyPr/>
        <a:lstStyle/>
        <a:p>
          <a:endParaRPr lang="en-US"/>
        </a:p>
      </dgm:t>
    </dgm:pt>
    <dgm:pt modelId="{3BF3A810-BA12-4043-A4FA-5FA0079370C3}" type="pres">
      <dgm:prSet presAssocID="{E4325E11-5797-434D-8DE7-34A3C2DFE560}" presName="Name21" presStyleCnt="0"/>
      <dgm:spPr/>
    </dgm:pt>
    <dgm:pt modelId="{6D70671F-A277-4786-BD8D-78B046F686B4}" type="pres">
      <dgm:prSet presAssocID="{E4325E11-5797-434D-8DE7-34A3C2DFE560}" presName="level2Shape" presStyleLbl="node3" presStyleIdx="1" presStyleCnt="3"/>
      <dgm:spPr/>
      <dgm:t>
        <a:bodyPr/>
        <a:lstStyle/>
        <a:p>
          <a:endParaRPr lang="en-US"/>
        </a:p>
      </dgm:t>
    </dgm:pt>
    <dgm:pt modelId="{D4FF4866-76BF-4132-8A63-6A51FE38D64A}" type="pres">
      <dgm:prSet presAssocID="{E4325E11-5797-434D-8DE7-34A3C2DFE560}" presName="hierChild3" presStyleCnt="0"/>
      <dgm:spPr/>
    </dgm:pt>
    <dgm:pt modelId="{32148494-1586-4ED7-A14B-492021FCF7DF}" type="pres">
      <dgm:prSet presAssocID="{13A9FC36-1EA9-4AC5-AFAF-7F18382CA60F}" presName="Name19" presStyleLbl="parChTrans1D2" presStyleIdx="1" presStyleCnt="2"/>
      <dgm:spPr/>
      <dgm:t>
        <a:bodyPr/>
        <a:lstStyle/>
        <a:p>
          <a:endParaRPr lang="en-US"/>
        </a:p>
      </dgm:t>
    </dgm:pt>
    <dgm:pt modelId="{6F581492-5C81-4AA9-89B3-523FB74BC1AA}" type="pres">
      <dgm:prSet presAssocID="{E9CA675F-2362-4846-9511-B762ACB656BE}" presName="Name21" presStyleCnt="0"/>
      <dgm:spPr/>
    </dgm:pt>
    <dgm:pt modelId="{626092A0-4907-463A-AB5D-0B63CADCAF48}" type="pres">
      <dgm:prSet presAssocID="{E9CA675F-2362-4846-9511-B762ACB656BE}" presName="level2Shape" presStyleLbl="node2" presStyleIdx="1" presStyleCnt="2"/>
      <dgm:spPr/>
      <dgm:t>
        <a:bodyPr/>
        <a:lstStyle/>
        <a:p>
          <a:endParaRPr lang="en-US"/>
        </a:p>
      </dgm:t>
    </dgm:pt>
    <dgm:pt modelId="{27C0CC7E-78A6-41D8-A880-278EE3A48891}" type="pres">
      <dgm:prSet presAssocID="{E9CA675F-2362-4846-9511-B762ACB656BE}" presName="hierChild3" presStyleCnt="0"/>
      <dgm:spPr/>
    </dgm:pt>
    <dgm:pt modelId="{563C5262-64F1-4A6F-858B-CC4DADD33916}" type="pres">
      <dgm:prSet presAssocID="{C364287F-2D9C-47A7-A223-362209C5EB8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C2DBCBD9-8E69-4F57-9291-2797A31C2EE1}" type="pres">
      <dgm:prSet presAssocID="{2DCAFFB8-256D-4928-A0B2-03AC8A12E79B}" presName="Name21" presStyleCnt="0"/>
      <dgm:spPr/>
    </dgm:pt>
    <dgm:pt modelId="{D97D3993-A22B-47EC-A7AB-9759C0744279}" type="pres">
      <dgm:prSet presAssocID="{2DCAFFB8-256D-4928-A0B2-03AC8A12E79B}" presName="level2Shape" presStyleLbl="node3" presStyleIdx="2" presStyleCnt="3"/>
      <dgm:spPr/>
      <dgm:t>
        <a:bodyPr/>
        <a:lstStyle/>
        <a:p>
          <a:endParaRPr lang="en-US"/>
        </a:p>
      </dgm:t>
    </dgm:pt>
    <dgm:pt modelId="{06CB8784-ACEA-4742-84D6-3D318B96066E}" type="pres">
      <dgm:prSet presAssocID="{2DCAFFB8-256D-4928-A0B2-03AC8A12E79B}" presName="hierChild3" presStyleCnt="0"/>
      <dgm:spPr/>
    </dgm:pt>
    <dgm:pt modelId="{00E86CEA-BFD3-4A8F-A6E3-7BBE479FB13F}" type="pres">
      <dgm:prSet presAssocID="{006B8A1C-4F6B-4684-8C7E-5BB08D79D68D}" presName="bgShapesFlow" presStyleCnt="0"/>
      <dgm:spPr/>
    </dgm:pt>
    <dgm:pt modelId="{587A26DC-AA7C-431F-88F9-3B80B2A392F7}" type="pres">
      <dgm:prSet presAssocID="{736F31C3-6662-45DA-9230-47E56F15C0F1}" presName="rectComp" presStyleCnt="0"/>
      <dgm:spPr/>
    </dgm:pt>
    <dgm:pt modelId="{01AC934D-6C8B-4846-9AD3-8D9BA6156EF2}" type="pres">
      <dgm:prSet presAssocID="{736F31C3-6662-45DA-9230-47E56F15C0F1}" presName="bgRect" presStyleLbl="bgShp" presStyleIdx="0" presStyleCnt="3"/>
      <dgm:spPr/>
      <dgm:t>
        <a:bodyPr/>
        <a:lstStyle/>
        <a:p>
          <a:endParaRPr lang="en-US"/>
        </a:p>
      </dgm:t>
    </dgm:pt>
    <dgm:pt modelId="{676B2545-1F42-4235-8C96-11BAD601302D}" type="pres">
      <dgm:prSet presAssocID="{736F31C3-6662-45DA-9230-47E56F15C0F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85D99-25F3-4040-85BD-33AA665802F7}" type="pres">
      <dgm:prSet presAssocID="{736F31C3-6662-45DA-9230-47E56F15C0F1}" presName="spComp" presStyleCnt="0"/>
      <dgm:spPr/>
    </dgm:pt>
    <dgm:pt modelId="{1A5E8FC2-8EDD-490C-BB1C-131FA03BEDEF}" type="pres">
      <dgm:prSet presAssocID="{736F31C3-6662-45DA-9230-47E56F15C0F1}" presName="vSp" presStyleCnt="0"/>
      <dgm:spPr/>
    </dgm:pt>
    <dgm:pt modelId="{C974843D-6766-4F19-82F0-3C5758CCB2BA}" type="pres">
      <dgm:prSet presAssocID="{76E1FD55-4190-42D2-BAC7-8532F04B6696}" presName="rectComp" presStyleCnt="0"/>
      <dgm:spPr/>
    </dgm:pt>
    <dgm:pt modelId="{F6683DB0-CCEC-493C-8389-040BB940374D}" type="pres">
      <dgm:prSet presAssocID="{76E1FD55-4190-42D2-BAC7-8532F04B6696}" presName="bgRect" presStyleLbl="bgShp" presStyleIdx="1" presStyleCnt="3"/>
      <dgm:spPr/>
      <dgm:t>
        <a:bodyPr/>
        <a:lstStyle/>
        <a:p>
          <a:endParaRPr lang="en-US"/>
        </a:p>
      </dgm:t>
    </dgm:pt>
    <dgm:pt modelId="{804094D4-6623-45F9-B53E-1C9D1A2B7441}" type="pres">
      <dgm:prSet presAssocID="{76E1FD55-4190-42D2-BAC7-8532F04B66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D46E5-D86E-4083-9151-3FCFF9C8DE5A}" type="pres">
      <dgm:prSet presAssocID="{76E1FD55-4190-42D2-BAC7-8532F04B6696}" presName="spComp" presStyleCnt="0"/>
      <dgm:spPr/>
    </dgm:pt>
    <dgm:pt modelId="{56EE4237-AE25-4505-85DE-671D217289FC}" type="pres">
      <dgm:prSet presAssocID="{76E1FD55-4190-42D2-BAC7-8532F04B6696}" presName="vSp" presStyleCnt="0"/>
      <dgm:spPr/>
    </dgm:pt>
    <dgm:pt modelId="{52E3BBFA-B6A8-4A7F-9B6F-7928BC7BF1A7}" type="pres">
      <dgm:prSet presAssocID="{8AE86A4C-6CF4-434A-973B-2B059F5230D0}" presName="rectComp" presStyleCnt="0"/>
      <dgm:spPr/>
    </dgm:pt>
    <dgm:pt modelId="{2947CF75-01C4-4B8D-B156-FFA655DF3301}" type="pres">
      <dgm:prSet presAssocID="{8AE86A4C-6CF4-434A-973B-2B059F5230D0}" presName="bgRect" presStyleLbl="bgShp" presStyleIdx="2" presStyleCnt="3"/>
      <dgm:spPr/>
      <dgm:t>
        <a:bodyPr/>
        <a:lstStyle/>
        <a:p>
          <a:endParaRPr lang="en-US"/>
        </a:p>
      </dgm:t>
    </dgm:pt>
    <dgm:pt modelId="{8FF5F1DC-DFA3-4BCF-8B6C-D71B4B86E0BE}" type="pres">
      <dgm:prSet presAssocID="{8AE86A4C-6CF4-434A-973B-2B059F5230D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BA687-5BBC-4B9B-AF52-3DCD3C82A2FE}" type="presOf" srcId="{76E1FD55-4190-42D2-BAC7-8532F04B6696}" destId="{F6683DB0-CCEC-493C-8389-040BB940374D}" srcOrd="0" destOrd="0" presId="urn:microsoft.com/office/officeart/2005/8/layout/hierarchy6"/>
    <dgm:cxn modelId="{13AAE84A-F2BC-4897-B9C3-C8A926B18E3D}" srcId="{CE0759C5-F733-4B17-A64C-B0A803BBE21F}" destId="{6F18E8C6-B430-4A1F-A1BF-AA1E34EBDDD2}" srcOrd="0" destOrd="0" parTransId="{0C65EE57-BD41-402B-9F96-9603A430FDF2}" sibTransId="{146373B7-5004-41E9-A4C7-A96C7C4E14D0}"/>
    <dgm:cxn modelId="{98356BE4-AA14-4ACD-B28C-EA00A26C883F}" type="presOf" srcId="{736F31C3-6662-45DA-9230-47E56F15C0F1}" destId="{676B2545-1F42-4235-8C96-11BAD601302D}" srcOrd="1" destOrd="0" presId="urn:microsoft.com/office/officeart/2005/8/layout/hierarchy6"/>
    <dgm:cxn modelId="{03303F92-7FD9-4969-A9CC-A470FEC2BF76}" type="presOf" srcId="{0C65EE57-BD41-402B-9F96-9603A430FDF2}" destId="{FBB29C5F-0F78-48CE-BF6E-333D549805CC}" srcOrd="0" destOrd="0" presId="urn:microsoft.com/office/officeart/2005/8/layout/hierarchy6"/>
    <dgm:cxn modelId="{679E8DC9-D60A-4F78-A2EF-AC32819F3F2B}" type="presOf" srcId="{8AE86A4C-6CF4-434A-973B-2B059F5230D0}" destId="{8FF5F1DC-DFA3-4BCF-8B6C-D71B4B86E0BE}" srcOrd="1" destOrd="0" presId="urn:microsoft.com/office/officeart/2005/8/layout/hierarchy6"/>
    <dgm:cxn modelId="{1FDE3EB6-C0EC-4051-8315-59651795509F}" srcId="{3E052D9D-DB74-4D73-BA22-86790F4F8123}" destId="{CE0759C5-F733-4B17-A64C-B0A803BBE21F}" srcOrd="0" destOrd="0" parTransId="{D89A388A-1BE1-4220-9C9A-3650DA7E7A5D}" sibTransId="{A5463AF4-A02B-4287-883D-82A612B8FF98}"/>
    <dgm:cxn modelId="{4803C7E6-9EBF-456A-901C-D1FE9A1CBBF7}" srcId="{E9CA675F-2362-4846-9511-B762ACB656BE}" destId="{2DCAFFB8-256D-4928-A0B2-03AC8A12E79B}" srcOrd="0" destOrd="0" parTransId="{C364287F-2D9C-47A7-A223-362209C5EB8E}" sibTransId="{B78AD389-3106-49B8-8F1A-9BD34EA540B9}"/>
    <dgm:cxn modelId="{0A7D7C36-6E35-4D8A-A595-E149A2753D7A}" type="presOf" srcId="{8AE86A4C-6CF4-434A-973B-2B059F5230D0}" destId="{2947CF75-01C4-4B8D-B156-FFA655DF3301}" srcOrd="0" destOrd="0" presId="urn:microsoft.com/office/officeart/2005/8/layout/hierarchy6"/>
    <dgm:cxn modelId="{C092FA06-C9DA-496B-816E-0A6F5AE80D3E}" type="presOf" srcId="{3E052D9D-DB74-4D73-BA22-86790F4F8123}" destId="{2BB167BA-7609-410C-94D3-4E6A8BC3BA99}" srcOrd="0" destOrd="0" presId="urn:microsoft.com/office/officeart/2005/8/layout/hierarchy6"/>
    <dgm:cxn modelId="{197FB3D9-FA2E-4704-87A2-E59309A56394}" type="presOf" srcId="{006B8A1C-4F6B-4684-8C7E-5BB08D79D68D}" destId="{D66E564C-4E96-4E97-814C-BE9634FC14FA}" srcOrd="0" destOrd="0" presId="urn:microsoft.com/office/officeart/2005/8/layout/hierarchy6"/>
    <dgm:cxn modelId="{3AAEDEFB-3BDC-4960-AC92-3F1A2D39B817}" srcId="{3E052D9D-DB74-4D73-BA22-86790F4F8123}" destId="{E9CA675F-2362-4846-9511-B762ACB656BE}" srcOrd="1" destOrd="0" parTransId="{13A9FC36-1EA9-4AC5-AFAF-7F18382CA60F}" sibTransId="{ABC6E752-3FD4-4F7B-A383-22289DB4FD54}"/>
    <dgm:cxn modelId="{9B99328A-49AE-496D-988C-36777F274AF2}" type="presOf" srcId="{736F31C3-6662-45DA-9230-47E56F15C0F1}" destId="{01AC934D-6C8B-4846-9AD3-8D9BA6156EF2}" srcOrd="0" destOrd="0" presId="urn:microsoft.com/office/officeart/2005/8/layout/hierarchy6"/>
    <dgm:cxn modelId="{B1738A66-4998-44F2-A8B1-156E8265B670}" type="presOf" srcId="{E9CA675F-2362-4846-9511-B762ACB656BE}" destId="{626092A0-4907-463A-AB5D-0B63CADCAF48}" srcOrd="0" destOrd="0" presId="urn:microsoft.com/office/officeart/2005/8/layout/hierarchy6"/>
    <dgm:cxn modelId="{E0D6E432-48CC-44AD-8C50-E43C862A6994}" type="presOf" srcId="{E4325E11-5797-434D-8DE7-34A3C2DFE560}" destId="{6D70671F-A277-4786-BD8D-78B046F686B4}" srcOrd="0" destOrd="0" presId="urn:microsoft.com/office/officeart/2005/8/layout/hierarchy6"/>
    <dgm:cxn modelId="{33E66C85-DEAE-4EE8-BA5D-36DBCFA8B48F}" type="presOf" srcId="{D89A388A-1BE1-4220-9C9A-3650DA7E7A5D}" destId="{B18CFAA0-4DB7-4BDC-9ED3-A936DE592508}" srcOrd="0" destOrd="0" presId="urn:microsoft.com/office/officeart/2005/8/layout/hierarchy6"/>
    <dgm:cxn modelId="{11F1F741-B3DC-42A5-B465-00D177417FD1}" type="presOf" srcId="{E161AA65-EE7B-487D-B792-17F694EBD72E}" destId="{EA5E56C7-69F1-4B46-A082-5D2437E0DF7C}" srcOrd="0" destOrd="0" presId="urn:microsoft.com/office/officeart/2005/8/layout/hierarchy6"/>
    <dgm:cxn modelId="{0C4EB2CE-AD2C-45CE-8FA8-EB024BFD10DE}" type="presOf" srcId="{C364287F-2D9C-47A7-A223-362209C5EB8E}" destId="{563C5262-64F1-4A6F-858B-CC4DADD33916}" srcOrd="0" destOrd="0" presId="urn:microsoft.com/office/officeart/2005/8/layout/hierarchy6"/>
    <dgm:cxn modelId="{CA1BCDB8-FCA1-456B-A5D5-B6C613F8CBA6}" type="presOf" srcId="{2DCAFFB8-256D-4928-A0B2-03AC8A12E79B}" destId="{D97D3993-A22B-47EC-A7AB-9759C0744279}" srcOrd="0" destOrd="0" presId="urn:microsoft.com/office/officeart/2005/8/layout/hierarchy6"/>
    <dgm:cxn modelId="{626AC7BA-B3F2-4189-935E-CA760BA7E28A}" type="presOf" srcId="{76E1FD55-4190-42D2-BAC7-8532F04B6696}" destId="{804094D4-6623-45F9-B53E-1C9D1A2B7441}" srcOrd="1" destOrd="0" presId="urn:microsoft.com/office/officeart/2005/8/layout/hierarchy6"/>
    <dgm:cxn modelId="{3C4A854E-AA2F-4860-9872-03C07D14DFEB}" type="presOf" srcId="{6F18E8C6-B430-4A1F-A1BF-AA1E34EBDDD2}" destId="{39CE51A9-831B-4601-AB64-76144A9EB9B3}" srcOrd="0" destOrd="0" presId="urn:microsoft.com/office/officeart/2005/8/layout/hierarchy6"/>
    <dgm:cxn modelId="{34E85694-F7BB-47A5-91DB-125E26A9ABAF}" srcId="{006B8A1C-4F6B-4684-8C7E-5BB08D79D68D}" destId="{76E1FD55-4190-42D2-BAC7-8532F04B6696}" srcOrd="2" destOrd="0" parTransId="{B44D1524-0772-47C3-83D7-A128056E0347}" sibTransId="{9427D7CC-D46F-4EF8-9B9C-F468BACFD751}"/>
    <dgm:cxn modelId="{5BA0FE42-8E17-415C-81D0-23664D0D5A61}" srcId="{006B8A1C-4F6B-4684-8C7E-5BB08D79D68D}" destId="{736F31C3-6662-45DA-9230-47E56F15C0F1}" srcOrd="1" destOrd="0" parTransId="{5D5AF503-EE34-4FCA-94DE-783947993820}" sibTransId="{6B376F49-DCF8-4B40-8F72-15DEB8F7B618}"/>
    <dgm:cxn modelId="{50335C7C-5DC8-4742-AED1-69370CDC3976}" type="presOf" srcId="{13A9FC36-1EA9-4AC5-AFAF-7F18382CA60F}" destId="{32148494-1586-4ED7-A14B-492021FCF7DF}" srcOrd="0" destOrd="0" presId="urn:microsoft.com/office/officeart/2005/8/layout/hierarchy6"/>
    <dgm:cxn modelId="{D422EAE2-5669-4154-8E73-0DFD5051403F}" type="presOf" srcId="{CE0759C5-F733-4B17-A64C-B0A803BBE21F}" destId="{DCE18FAF-D678-4EEB-A7FE-70DBCC9EA49C}" srcOrd="0" destOrd="0" presId="urn:microsoft.com/office/officeart/2005/8/layout/hierarchy6"/>
    <dgm:cxn modelId="{03C3EF35-DCAA-44B1-9B84-AD8F38993EA1}" srcId="{CE0759C5-F733-4B17-A64C-B0A803BBE21F}" destId="{E4325E11-5797-434D-8DE7-34A3C2DFE560}" srcOrd="1" destOrd="0" parTransId="{E161AA65-EE7B-487D-B792-17F694EBD72E}" sibTransId="{CD8DE166-E0A8-43DF-86E0-664CFED1B342}"/>
    <dgm:cxn modelId="{1128D479-9531-4E27-915E-4F7415C62FBD}" srcId="{006B8A1C-4F6B-4684-8C7E-5BB08D79D68D}" destId="{3E052D9D-DB74-4D73-BA22-86790F4F8123}" srcOrd="0" destOrd="0" parTransId="{2FE779BB-CD73-427C-A987-3CB1084B20E0}" sibTransId="{4E57911D-C9EB-4513-839C-4CA91D0B3375}"/>
    <dgm:cxn modelId="{1DFEE251-E442-4CC9-A527-3CB4D876AAD7}" srcId="{006B8A1C-4F6B-4684-8C7E-5BB08D79D68D}" destId="{8AE86A4C-6CF4-434A-973B-2B059F5230D0}" srcOrd="3" destOrd="0" parTransId="{DED795C9-0D98-4DA9-A7CC-61A1C0532216}" sibTransId="{F5F76835-415A-4208-8CD6-2C5D87B00332}"/>
    <dgm:cxn modelId="{1EBD7CBE-83E6-454D-8DDE-F20425683E03}" type="presParOf" srcId="{D66E564C-4E96-4E97-814C-BE9634FC14FA}" destId="{77D3BEA8-C5EA-4F5B-BB4D-9B7DFDDDF858}" srcOrd="0" destOrd="0" presId="urn:microsoft.com/office/officeart/2005/8/layout/hierarchy6"/>
    <dgm:cxn modelId="{9768DA6D-6A48-442F-9430-9DEF6D36912C}" type="presParOf" srcId="{77D3BEA8-C5EA-4F5B-BB4D-9B7DFDDDF858}" destId="{17429833-0B23-49E1-99A0-66127E404B29}" srcOrd="0" destOrd="0" presId="urn:microsoft.com/office/officeart/2005/8/layout/hierarchy6"/>
    <dgm:cxn modelId="{B1B68AF5-A5F1-4DF8-B0E9-34DC7B4F2F8A}" type="presParOf" srcId="{77D3BEA8-C5EA-4F5B-BB4D-9B7DFDDDF858}" destId="{7577ECBE-A579-46AD-AB40-CDD255CDE18D}" srcOrd="1" destOrd="0" presId="urn:microsoft.com/office/officeart/2005/8/layout/hierarchy6"/>
    <dgm:cxn modelId="{5D604FD9-66D5-4578-A629-4C5ED0CE0074}" type="presParOf" srcId="{7577ECBE-A579-46AD-AB40-CDD255CDE18D}" destId="{61F3A86A-91F5-445C-8AC2-E1BB757827F3}" srcOrd="0" destOrd="0" presId="urn:microsoft.com/office/officeart/2005/8/layout/hierarchy6"/>
    <dgm:cxn modelId="{F37D22AF-DA63-4AFB-A2E8-2A042F06D860}" type="presParOf" srcId="{61F3A86A-91F5-445C-8AC2-E1BB757827F3}" destId="{2BB167BA-7609-410C-94D3-4E6A8BC3BA99}" srcOrd="0" destOrd="0" presId="urn:microsoft.com/office/officeart/2005/8/layout/hierarchy6"/>
    <dgm:cxn modelId="{C544D352-9AD7-49A3-A80E-5075E4391AD9}" type="presParOf" srcId="{61F3A86A-91F5-445C-8AC2-E1BB757827F3}" destId="{3AA60804-C1F9-422F-92B0-DCB2235A3405}" srcOrd="1" destOrd="0" presId="urn:microsoft.com/office/officeart/2005/8/layout/hierarchy6"/>
    <dgm:cxn modelId="{C37B3B6E-F52C-49C3-BB6C-4975A0BD3DD9}" type="presParOf" srcId="{3AA60804-C1F9-422F-92B0-DCB2235A3405}" destId="{B18CFAA0-4DB7-4BDC-9ED3-A936DE592508}" srcOrd="0" destOrd="0" presId="urn:microsoft.com/office/officeart/2005/8/layout/hierarchy6"/>
    <dgm:cxn modelId="{50536EEA-F748-4414-AE6D-75E233E8BF46}" type="presParOf" srcId="{3AA60804-C1F9-422F-92B0-DCB2235A3405}" destId="{CC34F773-66A4-4972-9D28-0142275BCD8B}" srcOrd="1" destOrd="0" presId="urn:microsoft.com/office/officeart/2005/8/layout/hierarchy6"/>
    <dgm:cxn modelId="{E1F00014-4740-4152-A5F2-2FD44CD1E707}" type="presParOf" srcId="{CC34F773-66A4-4972-9D28-0142275BCD8B}" destId="{DCE18FAF-D678-4EEB-A7FE-70DBCC9EA49C}" srcOrd="0" destOrd="0" presId="urn:microsoft.com/office/officeart/2005/8/layout/hierarchy6"/>
    <dgm:cxn modelId="{B2E99E8C-C386-4D3F-973C-D4776BCD82ED}" type="presParOf" srcId="{CC34F773-66A4-4972-9D28-0142275BCD8B}" destId="{610A8C13-0EE9-40FD-B567-756580E0FE0D}" srcOrd="1" destOrd="0" presId="urn:microsoft.com/office/officeart/2005/8/layout/hierarchy6"/>
    <dgm:cxn modelId="{6166C85C-F5BE-43C3-BB9D-03D133FF985A}" type="presParOf" srcId="{610A8C13-0EE9-40FD-B567-756580E0FE0D}" destId="{FBB29C5F-0F78-48CE-BF6E-333D549805CC}" srcOrd="0" destOrd="0" presId="urn:microsoft.com/office/officeart/2005/8/layout/hierarchy6"/>
    <dgm:cxn modelId="{4609ECFD-82B6-4176-AEC9-2F70A4737B9D}" type="presParOf" srcId="{610A8C13-0EE9-40FD-B567-756580E0FE0D}" destId="{412E4B7A-8FC7-4C0B-B559-234001F81991}" srcOrd="1" destOrd="0" presId="urn:microsoft.com/office/officeart/2005/8/layout/hierarchy6"/>
    <dgm:cxn modelId="{FD8801D6-1C54-483C-BA60-A9EB2E603979}" type="presParOf" srcId="{412E4B7A-8FC7-4C0B-B559-234001F81991}" destId="{39CE51A9-831B-4601-AB64-76144A9EB9B3}" srcOrd="0" destOrd="0" presId="urn:microsoft.com/office/officeart/2005/8/layout/hierarchy6"/>
    <dgm:cxn modelId="{BB29F6E0-CCA6-406D-A0A1-4181E0764261}" type="presParOf" srcId="{412E4B7A-8FC7-4C0B-B559-234001F81991}" destId="{484CE30F-7B61-41C9-BDED-16F91C2AF2BB}" srcOrd="1" destOrd="0" presId="urn:microsoft.com/office/officeart/2005/8/layout/hierarchy6"/>
    <dgm:cxn modelId="{21266E55-F977-4A02-9756-5089E7733FB5}" type="presParOf" srcId="{610A8C13-0EE9-40FD-B567-756580E0FE0D}" destId="{EA5E56C7-69F1-4B46-A082-5D2437E0DF7C}" srcOrd="2" destOrd="0" presId="urn:microsoft.com/office/officeart/2005/8/layout/hierarchy6"/>
    <dgm:cxn modelId="{BB60B18E-AF2C-455D-A9FC-5FAD7DB9C23E}" type="presParOf" srcId="{610A8C13-0EE9-40FD-B567-756580E0FE0D}" destId="{3BF3A810-BA12-4043-A4FA-5FA0079370C3}" srcOrd="3" destOrd="0" presId="urn:microsoft.com/office/officeart/2005/8/layout/hierarchy6"/>
    <dgm:cxn modelId="{426DDBE4-DCA1-48A8-9C81-C76B91A8B10F}" type="presParOf" srcId="{3BF3A810-BA12-4043-A4FA-5FA0079370C3}" destId="{6D70671F-A277-4786-BD8D-78B046F686B4}" srcOrd="0" destOrd="0" presId="urn:microsoft.com/office/officeart/2005/8/layout/hierarchy6"/>
    <dgm:cxn modelId="{636BF970-2B7A-49D5-BD9A-227BE51507EB}" type="presParOf" srcId="{3BF3A810-BA12-4043-A4FA-5FA0079370C3}" destId="{D4FF4866-76BF-4132-8A63-6A51FE38D64A}" srcOrd="1" destOrd="0" presId="urn:microsoft.com/office/officeart/2005/8/layout/hierarchy6"/>
    <dgm:cxn modelId="{1C1CB627-0160-4CC1-9F17-752FB2D6290C}" type="presParOf" srcId="{3AA60804-C1F9-422F-92B0-DCB2235A3405}" destId="{32148494-1586-4ED7-A14B-492021FCF7DF}" srcOrd="2" destOrd="0" presId="urn:microsoft.com/office/officeart/2005/8/layout/hierarchy6"/>
    <dgm:cxn modelId="{0ED2A71C-14DD-4851-A3D0-B2909BE17076}" type="presParOf" srcId="{3AA60804-C1F9-422F-92B0-DCB2235A3405}" destId="{6F581492-5C81-4AA9-89B3-523FB74BC1AA}" srcOrd="3" destOrd="0" presId="urn:microsoft.com/office/officeart/2005/8/layout/hierarchy6"/>
    <dgm:cxn modelId="{AA8E47EF-FEA2-4C01-8719-DD443E46CAF5}" type="presParOf" srcId="{6F581492-5C81-4AA9-89B3-523FB74BC1AA}" destId="{626092A0-4907-463A-AB5D-0B63CADCAF48}" srcOrd="0" destOrd="0" presId="urn:microsoft.com/office/officeart/2005/8/layout/hierarchy6"/>
    <dgm:cxn modelId="{66A39822-ED23-4FA7-9C1B-7105E8AB0A11}" type="presParOf" srcId="{6F581492-5C81-4AA9-89B3-523FB74BC1AA}" destId="{27C0CC7E-78A6-41D8-A880-278EE3A48891}" srcOrd="1" destOrd="0" presId="urn:microsoft.com/office/officeart/2005/8/layout/hierarchy6"/>
    <dgm:cxn modelId="{3AE49533-7FA9-4DFD-AAD2-464E235969EE}" type="presParOf" srcId="{27C0CC7E-78A6-41D8-A880-278EE3A48891}" destId="{563C5262-64F1-4A6F-858B-CC4DADD33916}" srcOrd="0" destOrd="0" presId="urn:microsoft.com/office/officeart/2005/8/layout/hierarchy6"/>
    <dgm:cxn modelId="{11634F3D-68C0-466C-A71D-1A70C947513C}" type="presParOf" srcId="{27C0CC7E-78A6-41D8-A880-278EE3A48891}" destId="{C2DBCBD9-8E69-4F57-9291-2797A31C2EE1}" srcOrd="1" destOrd="0" presId="urn:microsoft.com/office/officeart/2005/8/layout/hierarchy6"/>
    <dgm:cxn modelId="{147E626E-60BD-4AD8-B1A3-CFCDFC0FEB7E}" type="presParOf" srcId="{C2DBCBD9-8E69-4F57-9291-2797A31C2EE1}" destId="{D97D3993-A22B-47EC-A7AB-9759C0744279}" srcOrd="0" destOrd="0" presId="urn:microsoft.com/office/officeart/2005/8/layout/hierarchy6"/>
    <dgm:cxn modelId="{EC9CF592-87AB-4DE9-B888-E1EE56E6EE6B}" type="presParOf" srcId="{C2DBCBD9-8E69-4F57-9291-2797A31C2EE1}" destId="{06CB8784-ACEA-4742-84D6-3D318B96066E}" srcOrd="1" destOrd="0" presId="urn:microsoft.com/office/officeart/2005/8/layout/hierarchy6"/>
    <dgm:cxn modelId="{A9264ED7-4452-4132-86A1-83B3E877BFE8}" type="presParOf" srcId="{D66E564C-4E96-4E97-814C-BE9634FC14FA}" destId="{00E86CEA-BFD3-4A8F-A6E3-7BBE479FB13F}" srcOrd="1" destOrd="0" presId="urn:microsoft.com/office/officeart/2005/8/layout/hierarchy6"/>
    <dgm:cxn modelId="{48B7E7B0-BDAF-458E-A307-14BAFEE78413}" type="presParOf" srcId="{00E86CEA-BFD3-4A8F-A6E3-7BBE479FB13F}" destId="{587A26DC-AA7C-431F-88F9-3B80B2A392F7}" srcOrd="0" destOrd="0" presId="urn:microsoft.com/office/officeart/2005/8/layout/hierarchy6"/>
    <dgm:cxn modelId="{59F0FB0A-7E01-4018-AE35-087DFEC62F57}" type="presParOf" srcId="{587A26DC-AA7C-431F-88F9-3B80B2A392F7}" destId="{01AC934D-6C8B-4846-9AD3-8D9BA6156EF2}" srcOrd="0" destOrd="0" presId="urn:microsoft.com/office/officeart/2005/8/layout/hierarchy6"/>
    <dgm:cxn modelId="{666E67EE-002F-48BD-A2A5-E845A6B1E3D2}" type="presParOf" srcId="{587A26DC-AA7C-431F-88F9-3B80B2A392F7}" destId="{676B2545-1F42-4235-8C96-11BAD601302D}" srcOrd="1" destOrd="0" presId="urn:microsoft.com/office/officeart/2005/8/layout/hierarchy6"/>
    <dgm:cxn modelId="{796784D6-47CA-41DE-9353-A34CB86D3B9A}" type="presParOf" srcId="{00E86CEA-BFD3-4A8F-A6E3-7BBE479FB13F}" destId="{42D85D99-25F3-4040-85BD-33AA665802F7}" srcOrd="1" destOrd="0" presId="urn:microsoft.com/office/officeart/2005/8/layout/hierarchy6"/>
    <dgm:cxn modelId="{B5DFD197-1C7D-4376-91C9-F9CEEC52B93A}" type="presParOf" srcId="{42D85D99-25F3-4040-85BD-33AA665802F7}" destId="{1A5E8FC2-8EDD-490C-BB1C-131FA03BEDEF}" srcOrd="0" destOrd="0" presId="urn:microsoft.com/office/officeart/2005/8/layout/hierarchy6"/>
    <dgm:cxn modelId="{7E2B7D62-3A4D-4C23-8CC5-A8E799DF2D33}" type="presParOf" srcId="{00E86CEA-BFD3-4A8F-A6E3-7BBE479FB13F}" destId="{C974843D-6766-4F19-82F0-3C5758CCB2BA}" srcOrd="2" destOrd="0" presId="urn:microsoft.com/office/officeart/2005/8/layout/hierarchy6"/>
    <dgm:cxn modelId="{669E2AE5-2BE6-47D3-889D-642DD4FECD5B}" type="presParOf" srcId="{C974843D-6766-4F19-82F0-3C5758CCB2BA}" destId="{F6683DB0-CCEC-493C-8389-040BB940374D}" srcOrd="0" destOrd="0" presId="urn:microsoft.com/office/officeart/2005/8/layout/hierarchy6"/>
    <dgm:cxn modelId="{6743AE3D-467C-4174-9DDC-884913D854EE}" type="presParOf" srcId="{C974843D-6766-4F19-82F0-3C5758CCB2BA}" destId="{804094D4-6623-45F9-B53E-1C9D1A2B7441}" srcOrd="1" destOrd="0" presId="urn:microsoft.com/office/officeart/2005/8/layout/hierarchy6"/>
    <dgm:cxn modelId="{8AA670FB-20B8-4F9C-A9B7-B5678D580051}" type="presParOf" srcId="{00E86CEA-BFD3-4A8F-A6E3-7BBE479FB13F}" destId="{E33D46E5-D86E-4083-9151-3FCFF9C8DE5A}" srcOrd="3" destOrd="0" presId="urn:microsoft.com/office/officeart/2005/8/layout/hierarchy6"/>
    <dgm:cxn modelId="{F2E66ACE-DCBB-4C54-A4D7-C0A0F26F681C}" type="presParOf" srcId="{E33D46E5-D86E-4083-9151-3FCFF9C8DE5A}" destId="{56EE4237-AE25-4505-85DE-671D217289FC}" srcOrd="0" destOrd="0" presId="urn:microsoft.com/office/officeart/2005/8/layout/hierarchy6"/>
    <dgm:cxn modelId="{E45DA277-E09A-4E9A-AE3F-939417C5C20F}" type="presParOf" srcId="{00E86CEA-BFD3-4A8F-A6E3-7BBE479FB13F}" destId="{52E3BBFA-B6A8-4A7F-9B6F-7928BC7BF1A7}" srcOrd="4" destOrd="0" presId="urn:microsoft.com/office/officeart/2005/8/layout/hierarchy6"/>
    <dgm:cxn modelId="{7E40BA4E-00B1-4FF7-958A-69A71E71B6BA}" type="presParOf" srcId="{52E3BBFA-B6A8-4A7F-9B6F-7928BC7BF1A7}" destId="{2947CF75-01C4-4B8D-B156-FFA655DF3301}" srcOrd="0" destOrd="0" presId="urn:microsoft.com/office/officeart/2005/8/layout/hierarchy6"/>
    <dgm:cxn modelId="{08374310-7046-44F7-8CF9-ED2BE7BC03B5}" type="presParOf" srcId="{52E3BBFA-B6A8-4A7F-9B6F-7928BC7BF1A7}" destId="{8FF5F1DC-DFA3-4BCF-8B6C-D71B4B86E0B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B8A1C-4F6B-4684-8C7E-5BB08D79D68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52D9D-DB74-4D73-BA22-86790F4F8123}">
      <dgm:prSet phldrT="[Text]"/>
      <dgm:spPr/>
      <dgm:t>
        <a:bodyPr/>
        <a:lstStyle/>
        <a:p>
          <a:r>
            <a:rPr lang="en-US" dirty="0" smtClean="0"/>
            <a:t>Menus</a:t>
          </a:r>
          <a:endParaRPr lang="en-US" dirty="0"/>
        </a:p>
      </dgm:t>
    </dgm:pt>
    <dgm:pt modelId="{2FE779BB-CD73-427C-A987-3CB1084B20E0}" type="parTrans" cxnId="{1128D479-9531-4E27-915E-4F7415C62FBD}">
      <dgm:prSet/>
      <dgm:spPr/>
      <dgm:t>
        <a:bodyPr/>
        <a:lstStyle/>
        <a:p>
          <a:endParaRPr lang="en-US"/>
        </a:p>
      </dgm:t>
    </dgm:pt>
    <dgm:pt modelId="{4E57911D-C9EB-4513-839C-4CA91D0B3375}" type="sibTrans" cxnId="{1128D479-9531-4E27-915E-4F7415C62FBD}">
      <dgm:prSet/>
      <dgm:spPr/>
      <dgm:t>
        <a:bodyPr/>
        <a:lstStyle/>
        <a:p>
          <a:endParaRPr lang="en-US"/>
        </a:p>
      </dgm:t>
    </dgm:pt>
    <dgm:pt modelId="{CE0759C5-F733-4B17-A64C-B0A803BBE21F}">
      <dgm:prSet phldrT="[Text]"/>
      <dgm:spPr/>
      <dgm:t>
        <a:bodyPr/>
        <a:lstStyle/>
        <a:p>
          <a:r>
            <a:rPr lang="en-US" dirty="0" smtClean="0"/>
            <a:t>File</a:t>
          </a:r>
          <a:endParaRPr lang="en-US" dirty="0"/>
        </a:p>
      </dgm:t>
    </dgm:pt>
    <dgm:pt modelId="{D89A388A-1BE1-4220-9C9A-3650DA7E7A5D}" type="parTrans" cxnId="{1FDE3EB6-C0EC-4051-8315-59651795509F}">
      <dgm:prSet/>
      <dgm:spPr/>
      <dgm:t>
        <a:bodyPr/>
        <a:lstStyle/>
        <a:p>
          <a:endParaRPr lang="en-US"/>
        </a:p>
      </dgm:t>
    </dgm:pt>
    <dgm:pt modelId="{A5463AF4-A02B-4287-883D-82A612B8FF98}" type="sibTrans" cxnId="{1FDE3EB6-C0EC-4051-8315-59651795509F}">
      <dgm:prSet/>
      <dgm:spPr/>
      <dgm:t>
        <a:bodyPr/>
        <a:lstStyle/>
        <a:p>
          <a:endParaRPr lang="en-US"/>
        </a:p>
      </dgm:t>
    </dgm:pt>
    <dgm:pt modelId="{6F18E8C6-B430-4A1F-A1BF-AA1E34EBDDD2}">
      <dgm:prSet phldrT="[Text]"/>
      <dgm:spPr/>
      <dgm:t>
        <a:bodyPr/>
        <a:lstStyle/>
        <a:p>
          <a:r>
            <a:rPr lang="en-US" dirty="0" smtClean="0"/>
            <a:t>New</a:t>
          </a:r>
          <a:endParaRPr lang="en-US" dirty="0"/>
        </a:p>
      </dgm:t>
    </dgm:pt>
    <dgm:pt modelId="{0C65EE57-BD41-402B-9F96-9603A430FDF2}" type="parTrans" cxnId="{13AAE84A-F2BC-4897-B9C3-C8A926B18E3D}">
      <dgm:prSet/>
      <dgm:spPr/>
      <dgm:t>
        <a:bodyPr/>
        <a:lstStyle/>
        <a:p>
          <a:endParaRPr lang="en-US"/>
        </a:p>
      </dgm:t>
    </dgm:pt>
    <dgm:pt modelId="{146373B7-5004-41E9-A4C7-A96C7C4E14D0}" type="sibTrans" cxnId="{13AAE84A-F2BC-4897-B9C3-C8A926B18E3D}">
      <dgm:prSet/>
      <dgm:spPr/>
      <dgm:t>
        <a:bodyPr/>
        <a:lstStyle/>
        <a:p>
          <a:endParaRPr lang="en-US"/>
        </a:p>
      </dgm:t>
    </dgm:pt>
    <dgm:pt modelId="{E4325E11-5797-434D-8DE7-34A3C2DFE560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E161AA65-EE7B-487D-B792-17F694EBD72E}" type="parTrans" cxnId="{03C3EF35-DCAA-44B1-9B84-AD8F38993EA1}">
      <dgm:prSet/>
      <dgm:spPr/>
      <dgm:t>
        <a:bodyPr/>
        <a:lstStyle/>
        <a:p>
          <a:endParaRPr lang="en-US"/>
        </a:p>
      </dgm:t>
    </dgm:pt>
    <dgm:pt modelId="{CD8DE166-E0A8-43DF-86E0-664CFED1B342}" type="sibTrans" cxnId="{03C3EF35-DCAA-44B1-9B84-AD8F38993EA1}">
      <dgm:prSet/>
      <dgm:spPr/>
      <dgm:t>
        <a:bodyPr/>
        <a:lstStyle/>
        <a:p>
          <a:endParaRPr lang="en-US"/>
        </a:p>
      </dgm:t>
    </dgm:pt>
    <dgm:pt modelId="{E9CA675F-2362-4846-9511-B762ACB656BE}">
      <dgm:prSet phldrT="[Text]"/>
      <dgm:spPr/>
      <dgm:t>
        <a:bodyPr/>
        <a:lstStyle/>
        <a:p>
          <a:r>
            <a:rPr lang="en-US" dirty="0" smtClean="0"/>
            <a:t>Edit</a:t>
          </a:r>
          <a:endParaRPr lang="en-US" dirty="0"/>
        </a:p>
      </dgm:t>
    </dgm:pt>
    <dgm:pt modelId="{13A9FC36-1EA9-4AC5-AFAF-7F18382CA60F}" type="parTrans" cxnId="{3AAEDEFB-3BDC-4960-AC92-3F1A2D39B817}">
      <dgm:prSet/>
      <dgm:spPr/>
      <dgm:t>
        <a:bodyPr/>
        <a:lstStyle/>
        <a:p>
          <a:endParaRPr lang="en-US"/>
        </a:p>
      </dgm:t>
    </dgm:pt>
    <dgm:pt modelId="{ABC6E752-3FD4-4F7B-A383-22289DB4FD54}" type="sibTrans" cxnId="{3AAEDEFB-3BDC-4960-AC92-3F1A2D39B817}">
      <dgm:prSet/>
      <dgm:spPr/>
      <dgm:t>
        <a:bodyPr/>
        <a:lstStyle/>
        <a:p>
          <a:endParaRPr lang="en-US"/>
        </a:p>
      </dgm:t>
    </dgm:pt>
    <dgm:pt modelId="{736F31C3-6662-45DA-9230-47E56F15C0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2</a:t>
          </a:r>
          <a:endParaRPr lang="en-US" dirty="0"/>
        </a:p>
      </dgm:t>
    </dgm:pt>
    <dgm:pt modelId="{5D5AF503-EE34-4FCA-94DE-783947993820}" type="parTrans" cxnId="{5BA0FE42-8E17-415C-81D0-23664D0D5A61}">
      <dgm:prSet/>
      <dgm:spPr/>
      <dgm:t>
        <a:bodyPr/>
        <a:lstStyle/>
        <a:p>
          <a:endParaRPr lang="en-US"/>
        </a:p>
      </dgm:t>
    </dgm:pt>
    <dgm:pt modelId="{6B376F49-DCF8-4B40-8F72-15DEB8F7B618}" type="sibTrans" cxnId="{5BA0FE42-8E17-415C-81D0-23664D0D5A61}">
      <dgm:prSet/>
      <dgm:spPr/>
      <dgm:t>
        <a:bodyPr/>
        <a:lstStyle/>
        <a:p>
          <a:endParaRPr lang="en-US"/>
        </a:p>
      </dgm:t>
    </dgm:pt>
    <dgm:pt modelId="{76E1FD55-4190-42D2-BAC7-8532F04B669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3</a:t>
          </a:r>
          <a:endParaRPr lang="en-US" dirty="0"/>
        </a:p>
      </dgm:t>
    </dgm:pt>
    <dgm:pt modelId="{B44D1524-0772-47C3-83D7-A128056E0347}" type="parTrans" cxnId="{34E85694-F7BB-47A5-91DB-125E26A9ABAF}">
      <dgm:prSet/>
      <dgm:spPr/>
      <dgm:t>
        <a:bodyPr/>
        <a:lstStyle/>
        <a:p>
          <a:endParaRPr lang="en-US"/>
        </a:p>
      </dgm:t>
    </dgm:pt>
    <dgm:pt modelId="{9427D7CC-D46F-4EF8-9B9C-F468BACFD751}" type="sibTrans" cxnId="{34E85694-F7BB-47A5-91DB-125E26A9ABAF}">
      <dgm:prSet/>
      <dgm:spPr/>
      <dgm:t>
        <a:bodyPr/>
        <a:lstStyle/>
        <a:p>
          <a:endParaRPr lang="en-US"/>
        </a:p>
      </dgm:t>
    </dgm:pt>
    <dgm:pt modelId="{8AE86A4C-6CF4-434A-973B-2B059F5230D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smtClean="0"/>
            <a:t>Level 4</a:t>
          </a:r>
          <a:endParaRPr lang="en-US" dirty="0"/>
        </a:p>
      </dgm:t>
    </dgm:pt>
    <dgm:pt modelId="{DED795C9-0D98-4DA9-A7CC-61A1C0532216}" type="parTrans" cxnId="{1DFEE251-E442-4CC9-A527-3CB4D876AAD7}">
      <dgm:prSet/>
      <dgm:spPr/>
      <dgm:t>
        <a:bodyPr/>
        <a:lstStyle/>
        <a:p>
          <a:endParaRPr lang="en-US"/>
        </a:p>
      </dgm:t>
    </dgm:pt>
    <dgm:pt modelId="{F5F76835-415A-4208-8CD6-2C5D87B00332}" type="sibTrans" cxnId="{1DFEE251-E442-4CC9-A527-3CB4D876AAD7}">
      <dgm:prSet/>
      <dgm:spPr/>
      <dgm:t>
        <a:bodyPr/>
        <a:lstStyle/>
        <a:p>
          <a:endParaRPr lang="en-US"/>
        </a:p>
      </dgm:t>
    </dgm:pt>
    <dgm:pt modelId="{8D8D106E-8E63-4BB3-A13B-D5BAACDA660C}">
      <dgm:prSet phldrT="[Text]"/>
      <dgm:spPr/>
      <dgm:t>
        <a:bodyPr/>
        <a:lstStyle/>
        <a:p>
          <a:r>
            <a:rPr lang="en-US" dirty="0" smtClean="0"/>
            <a:t>Save</a:t>
          </a:r>
          <a:endParaRPr lang="en-US" dirty="0"/>
        </a:p>
      </dgm:t>
    </dgm:pt>
    <dgm:pt modelId="{EFA827C8-C37E-4EB8-BBEF-F1904B7BA25C}" type="parTrans" cxnId="{5EB362B8-B1B8-4166-AC87-BB8F6BA5F082}">
      <dgm:prSet/>
      <dgm:spPr/>
      <dgm:t>
        <a:bodyPr/>
        <a:lstStyle/>
        <a:p>
          <a:endParaRPr lang="en-US"/>
        </a:p>
      </dgm:t>
    </dgm:pt>
    <dgm:pt modelId="{D5F00366-DDAA-440D-BEB7-9F588415D658}" type="sibTrans" cxnId="{5EB362B8-B1B8-4166-AC87-BB8F6BA5F082}">
      <dgm:prSet/>
      <dgm:spPr/>
      <dgm:t>
        <a:bodyPr/>
        <a:lstStyle/>
        <a:p>
          <a:endParaRPr lang="en-US"/>
        </a:p>
      </dgm:t>
    </dgm:pt>
    <dgm:pt modelId="{0442E541-DEA9-490C-8980-2160A7422445}">
      <dgm:prSet phldrT="[Text]"/>
      <dgm:spPr/>
      <dgm:t>
        <a:bodyPr/>
        <a:lstStyle/>
        <a:p>
          <a:r>
            <a:rPr lang="en-US" dirty="0" smtClean="0"/>
            <a:t>Save As</a:t>
          </a:r>
          <a:endParaRPr lang="en-US" dirty="0"/>
        </a:p>
      </dgm:t>
    </dgm:pt>
    <dgm:pt modelId="{6A4A9B09-E0B3-4DE2-9859-B982B497A00E}" type="parTrans" cxnId="{B4A0F1C6-5856-487E-AF50-C9016C4D0956}">
      <dgm:prSet/>
      <dgm:spPr/>
      <dgm:t>
        <a:bodyPr/>
        <a:lstStyle/>
        <a:p>
          <a:endParaRPr lang="en-US"/>
        </a:p>
      </dgm:t>
    </dgm:pt>
    <dgm:pt modelId="{4E2FC88F-FABD-4A6A-BFA1-ED40EB1F47C6}" type="sibTrans" cxnId="{B4A0F1C6-5856-487E-AF50-C9016C4D0956}">
      <dgm:prSet/>
      <dgm:spPr/>
      <dgm:t>
        <a:bodyPr/>
        <a:lstStyle/>
        <a:p>
          <a:endParaRPr lang="en-US"/>
        </a:p>
      </dgm:t>
    </dgm:pt>
    <dgm:pt modelId="{6D34E4F9-8F59-4336-A061-13F61592111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0AB9F7B-1B0A-499C-91CD-17CC4BFDA030}" type="parTrans" cxnId="{9FBF2968-A2B4-4BEF-9BC6-82AD178731E1}">
      <dgm:prSet/>
      <dgm:spPr/>
      <dgm:t>
        <a:bodyPr/>
        <a:lstStyle/>
        <a:p>
          <a:endParaRPr lang="en-US"/>
        </a:p>
      </dgm:t>
    </dgm:pt>
    <dgm:pt modelId="{BAE9C671-D064-4873-9412-5E7130CF6E8D}" type="sibTrans" cxnId="{9FBF2968-A2B4-4BEF-9BC6-82AD178731E1}">
      <dgm:prSet/>
      <dgm:spPr/>
      <dgm:t>
        <a:bodyPr/>
        <a:lstStyle/>
        <a:p>
          <a:endParaRPr lang="en-US"/>
        </a:p>
      </dgm:t>
    </dgm:pt>
    <dgm:pt modelId="{4CEC0DE6-981F-44AE-B226-247F2B3A31E4}">
      <dgm:prSet phldrT="[Text]"/>
      <dgm:spPr/>
      <dgm:t>
        <a:bodyPr/>
        <a:lstStyle/>
        <a:p>
          <a:r>
            <a:rPr lang="en-US" dirty="0" smtClean="0"/>
            <a:t>Undo</a:t>
          </a:r>
          <a:endParaRPr lang="en-US" dirty="0"/>
        </a:p>
      </dgm:t>
    </dgm:pt>
    <dgm:pt modelId="{9007FF26-247C-4DB1-AAC0-DC181D59F7BF}" type="parTrans" cxnId="{F2A93DBA-2893-4B51-ABAC-81961559D1A4}">
      <dgm:prSet/>
      <dgm:spPr/>
      <dgm:t>
        <a:bodyPr/>
        <a:lstStyle/>
        <a:p>
          <a:endParaRPr lang="en-US"/>
        </a:p>
      </dgm:t>
    </dgm:pt>
    <dgm:pt modelId="{01A0E3F9-4261-4A0D-AD85-040300A4CBFB}" type="sibTrans" cxnId="{F2A93DBA-2893-4B51-ABAC-81961559D1A4}">
      <dgm:prSet/>
      <dgm:spPr/>
      <dgm:t>
        <a:bodyPr/>
        <a:lstStyle/>
        <a:p>
          <a:endParaRPr lang="en-US"/>
        </a:p>
      </dgm:t>
    </dgm:pt>
    <dgm:pt modelId="{2DB79785-9306-41A1-A759-E3AB8613DFE7}">
      <dgm:prSet phldrT="[Text]"/>
      <dgm:spPr/>
      <dgm:t>
        <a:bodyPr/>
        <a:lstStyle/>
        <a:p>
          <a:r>
            <a:rPr lang="en-US" dirty="0" smtClean="0"/>
            <a:t>Cut</a:t>
          </a:r>
          <a:endParaRPr lang="en-US" dirty="0"/>
        </a:p>
      </dgm:t>
    </dgm:pt>
    <dgm:pt modelId="{CD8EDD7A-BCAD-4C5E-A480-297BFB8CF92D}" type="parTrans" cxnId="{9C39EE6F-B28B-43AC-A9DE-C93E8101BE95}">
      <dgm:prSet/>
      <dgm:spPr/>
      <dgm:t>
        <a:bodyPr/>
        <a:lstStyle/>
        <a:p>
          <a:endParaRPr lang="en-US"/>
        </a:p>
      </dgm:t>
    </dgm:pt>
    <dgm:pt modelId="{5DC70538-D4B2-4F53-B86A-DFF59070F87D}" type="sibTrans" cxnId="{9C39EE6F-B28B-43AC-A9DE-C93E8101BE95}">
      <dgm:prSet/>
      <dgm:spPr/>
      <dgm:t>
        <a:bodyPr/>
        <a:lstStyle/>
        <a:p>
          <a:endParaRPr lang="en-US"/>
        </a:p>
      </dgm:t>
    </dgm:pt>
    <dgm:pt modelId="{7D68746A-E324-4B5C-BC7F-D622CDEC012D}">
      <dgm:prSet phldrT="[Text]"/>
      <dgm:spPr/>
      <dgm:t>
        <a:bodyPr/>
        <a:lstStyle/>
        <a:p>
          <a:r>
            <a:rPr lang="en-US" dirty="0" smtClean="0"/>
            <a:t>Copy</a:t>
          </a:r>
          <a:endParaRPr lang="en-US" dirty="0"/>
        </a:p>
      </dgm:t>
    </dgm:pt>
    <dgm:pt modelId="{002E2048-BB98-472A-9414-8004ADD28D8B}" type="parTrans" cxnId="{E3E83CCF-F25A-4287-8116-0FD5C2A2B3F2}">
      <dgm:prSet/>
      <dgm:spPr/>
      <dgm:t>
        <a:bodyPr/>
        <a:lstStyle/>
        <a:p>
          <a:endParaRPr lang="en-US"/>
        </a:p>
      </dgm:t>
    </dgm:pt>
    <dgm:pt modelId="{DCCB0F89-E9F3-4CA6-AC20-7FB51B90CBC2}" type="sibTrans" cxnId="{E3E83CCF-F25A-4287-8116-0FD5C2A2B3F2}">
      <dgm:prSet/>
      <dgm:spPr/>
      <dgm:t>
        <a:bodyPr/>
        <a:lstStyle/>
        <a:p>
          <a:endParaRPr lang="en-US"/>
        </a:p>
      </dgm:t>
    </dgm:pt>
    <dgm:pt modelId="{8D656301-20BC-4032-B8EC-166DACB7BC36}">
      <dgm:prSet phldrT="[Text]"/>
      <dgm:spPr/>
      <dgm:t>
        <a:bodyPr/>
        <a:lstStyle/>
        <a:p>
          <a:r>
            <a:rPr lang="en-US" dirty="0" smtClean="0"/>
            <a:t>Paste</a:t>
          </a:r>
          <a:endParaRPr lang="en-US" dirty="0"/>
        </a:p>
      </dgm:t>
    </dgm:pt>
    <dgm:pt modelId="{9536B317-4A19-4A15-B908-F308F8C46693}" type="parTrans" cxnId="{3176D2DB-E3ED-42B4-A14C-53A1C8EDDB45}">
      <dgm:prSet/>
      <dgm:spPr/>
      <dgm:t>
        <a:bodyPr/>
        <a:lstStyle/>
        <a:p>
          <a:endParaRPr lang="en-US"/>
        </a:p>
      </dgm:t>
    </dgm:pt>
    <dgm:pt modelId="{A4DD26FA-242D-4DEB-A658-63FDAA4D7E6F}" type="sibTrans" cxnId="{3176D2DB-E3ED-42B4-A14C-53A1C8EDDB45}">
      <dgm:prSet/>
      <dgm:spPr/>
      <dgm:t>
        <a:bodyPr/>
        <a:lstStyle/>
        <a:p>
          <a:endParaRPr lang="en-US"/>
        </a:p>
      </dgm:t>
    </dgm:pt>
    <dgm:pt modelId="{6A9F68E6-66E3-4521-A767-8309946C86F2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4D636813-0A74-42AE-BA2B-50D089EA80E8}" type="parTrans" cxnId="{1B18B5AC-CBF9-4AA9-81C9-3F61DD5BC5E4}">
      <dgm:prSet/>
      <dgm:spPr/>
      <dgm:t>
        <a:bodyPr/>
        <a:lstStyle/>
        <a:p>
          <a:endParaRPr lang="en-US"/>
        </a:p>
      </dgm:t>
    </dgm:pt>
    <dgm:pt modelId="{3BE00049-DAE3-4B34-9887-33ED0CFE0D8A}" type="sibTrans" cxnId="{1B18B5AC-CBF9-4AA9-81C9-3F61DD5BC5E4}">
      <dgm:prSet/>
      <dgm:spPr/>
      <dgm:t>
        <a:bodyPr/>
        <a:lstStyle/>
        <a:p>
          <a:endParaRPr lang="en-US"/>
        </a:p>
      </dgm:t>
    </dgm:pt>
    <dgm:pt modelId="{5849AA12-8F96-4CF2-BF7A-B8809C795C1F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8DF56660-99DC-408F-9CA2-5B17A48C5436}" type="parTrans" cxnId="{AE0D9278-18F0-4FA7-969F-FEDF9650E89A}">
      <dgm:prSet/>
      <dgm:spPr/>
      <dgm:t>
        <a:bodyPr/>
        <a:lstStyle/>
        <a:p>
          <a:endParaRPr lang="en-US"/>
        </a:p>
      </dgm:t>
    </dgm:pt>
    <dgm:pt modelId="{E87F0BDE-E05F-45A6-90C9-B24FE18DE438}" type="sibTrans" cxnId="{AE0D9278-18F0-4FA7-969F-FEDF9650E89A}">
      <dgm:prSet/>
      <dgm:spPr/>
      <dgm:t>
        <a:bodyPr/>
        <a:lstStyle/>
        <a:p>
          <a:endParaRPr lang="en-US"/>
        </a:p>
      </dgm:t>
    </dgm:pt>
    <dgm:pt modelId="{6F397767-CBE6-4254-8447-090399123ACE}">
      <dgm:prSet phldrT="[Text]"/>
      <dgm:spPr/>
      <dgm:t>
        <a:bodyPr/>
        <a:lstStyle/>
        <a:p>
          <a:r>
            <a:rPr lang="en-US" dirty="0" smtClean="0"/>
            <a:t>Help</a:t>
          </a:r>
          <a:endParaRPr lang="en-US" dirty="0"/>
        </a:p>
      </dgm:t>
    </dgm:pt>
    <dgm:pt modelId="{187D79B0-E56D-4BD3-B1B8-C77C42D77DB9}" type="parTrans" cxnId="{C5BA4911-7C41-42C5-9521-9652BF10D79D}">
      <dgm:prSet/>
      <dgm:spPr/>
      <dgm:t>
        <a:bodyPr/>
        <a:lstStyle/>
        <a:p>
          <a:endParaRPr lang="en-US"/>
        </a:p>
      </dgm:t>
    </dgm:pt>
    <dgm:pt modelId="{444A9B53-B671-447F-95FB-4EE23417DA1D}" type="sibTrans" cxnId="{C5BA4911-7C41-42C5-9521-9652BF10D79D}">
      <dgm:prSet/>
      <dgm:spPr/>
      <dgm:t>
        <a:bodyPr/>
        <a:lstStyle/>
        <a:p>
          <a:endParaRPr lang="en-US"/>
        </a:p>
      </dgm:t>
    </dgm:pt>
    <dgm:pt modelId="{F3301E8F-83BF-473B-9883-1FF4C7178336}">
      <dgm:prSet phldrT="[Text]"/>
      <dgm:spPr/>
      <dgm:t>
        <a:bodyPr/>
        <a:lstStyle/>
        <a:p>
          <a:r>
            <a:rPr lang="en-US" dirty="0" smtClean="0"/>
            <a:t>View</a:t>
          </a:r>
          <a:endParaRPr lang="en-US" dirty="0"/>
        </a:p>
      </dgm:t>
    </dgm:pt>
    <dgm:pt modelId="{2EA2B37C-E802-4A3C-8D65-2ED35D8AC6C4}" type="parTrans" cxnId="{A33960AF-CB0F-44A3-94E1-08F16096E15D}">
      <dgm:prSet/>
      <dgm:spPr/>
      <dgm:t>
        <a:bodyPr/>
        <a:lstStyle/>
        <a:p>
          <a:endParaRPr lang="en-US"/>
        </a:p>
      </dgm:t>
    </dgm:pt>
    <dgm:pt modelId="{ACACC32E-86C1-41D5-B0B1-F73665D40037}" type="sibTrans" cxnId="{A33960AF-CB0F-44A3-94E1-08F16096E15D}">
      <dgm:prSet/>
      <dgm:spPr/>
      <dgm:t>
        <a:bodyPr/>
        <a:lstStyle/>
        <a:p>
          <a:endParaRPr lang="en-US"/>
        </a:p>
      </dgm:t>
    </dgm:pt>
    <dgm:pt modelId="{282DD075-88B3-4604-8BEF-A325B031F8E5}">
      <dgm:prSet phldrT="[Text]"/>
      <dgm:spPr/>
      <dgm:t>
        <a:bodyPr/>
        <a:lstStyle/>
        <a:p>
          <a:r>
            <a:rPr lang="en-US" dirty="0" smtClean="0"/>
            <a:t>Word Wrap</a:t>
          </a:r>
          <a:endParaRPr lang="en-US" dirty="0"/>
        </a:p>
      </dgm:t>
    </dgm:pt>
    <dgm:pt modelId="{757714B2-0A22-4231-BA33-754731657283}" type="parTrans" cxnId="{EF99C8E0-CD0A-410C-8ACF-3BD5F8514151}">
      <dgm:prSet/>
      <dgm:spPr/>
      <dgm:t>
        <a:bodyPr/>
        <a:lstStyle/>
        <a:p>
          <a:endParaRPr lang="en-US"/>
        </a:p>
      </dgm:t>
    </dgm:pt>
    <dgm:pt modelId="{289B3231-4419-4DF0-B9E9-B9D525C879F3}" type="sibTrans" cxnId="{EF99C8E0-CD0A-410C-8ACF-3BD5F8514151}">
      <dgm:prSet/>
      <dgm:spPr/>
      <dgm:t>
        <a:bodyPr/>
        <a:lstStyle/>
        <a:p>
          <a:endParaRPr lang="en-US"/>
        </a:p>
      </dgm:t>
    </dgm:pt>
    <dgm:pt modelId="{52A78BC8-4F5C-4D73-8C96-1A7E0ACE48FD}">
      <dgm:prSet phldrT="[Text]"/>
      <dgm:spPr/>
      <dgm:t>
        <a:bodyPr/>
        <a:lstStyle/>
        <a:p>
          <a:r>
            <a:rPr lang="en-US" dirty="0" smtClean="0"/>
            <a:t>Font</a:t>
          </a:r>
          <a:endParaRPr lang="en-US" dirty="0"/>
        </a:p>
      </dgm:t>
    </dgm:pt>
    <dgm:pt modelId="{37069A24-45A8-494F-B3DA-7AC83C40554B}" type="parTrans" cxnId="{271CF57B-5A84-4322-BF3F-BD5F938110C2}">
      <dgm:prSet/>
      <dgm:spPr/>
      <dgm:t>
        <a:bodyPr/>
        <a:lstStyle/>
        <a:p>
          <a:endParaRPr lang="en-US"/>
        </a:p>
      </dgm:t>
    </dgm:pt>
    <dgm:pt modelId="{92053C40-01BA-4FE8-8819-C35DA570E0AD}" type="sibTrans" cxnId="{271CF57B-5A84-4322-BF3F-BD5F938110C2}">
      <dgm:prSet/>
      <dgm:spPr/>
      <dgm:t>
        <a:bodyPr/>
        <a:lstStyle/>
        <a:p>
          <a:endParaRPr lang="en-US"/>
        </a:p>
      </dgm:t>
    </dgm:pt>
    <dgm:pt modelId="{49855EFA-795D-4134-9886-F10B444A1E41}">
      <dgm:prSet phldrT="[Text]"/>
      <dgm:spPr/>
      <dgm:t>
        <a:bodyPr/>
        <a:lstStyle/>
        <a:p>
          <a:r>
            <a:rPr lang="en-US" dirty="0" smtClean="0"/>
            <a:t>Status Bar</a:t>
          </a:r>
          <a:endParaRPr lang="en-US" dirty="0"/>
        </a:p>
      </dgm:t>
    </dgm:pt>
    <dgm:pt modelId="{18FC674B-98BD-42E2-827D-14537D6C0AEE}" type="parTrans" cxnId="{B538AC10-2EB9-4732-9CDB-963484D94267}">
      <dgm:prSet/>
      <dgm:spPr/>
      <dgm:t>
        <a:bodyPr/>
        <a:lstStyle/>
        <a:p>
          <a:endParaRPr lang="en-US"/>
        </a:p>
      </dgm:t>
    </dgm:pt>
    <dgm:pt modelId="{5575D644-BFB3-49DF-A9EF-F3545675797C}" type="sibTrans" cxnId="{B538AC10-2EB9-4732-9CDB-963484D94267}">
      <dgm:prSet/>
      <dgm:spPr/>
      <dgm:t>
        <a:bodyPr/>
        <a:lstStyle/>
        <a:p>
          <a:endParaRPr lang="en-US"/>
        </a:p>
      </dgm:t>
    </dgm:pt>
    <dgm:pt modelId="{44DF561C-4281-49C9-BAEA-8A8993C0C0AB}">
      <dgm:prSet phldrT="[Text]"/>
      <dgm:spPr/>
      <dgm:t>
        <a:bodyPr/>
        <a:lstStyle/>
        <a:p>
          <a:r>
            <a:rPr lang="en-US" dirty="0" smtClean="0"/>
            <a:t>View Help</a:t>
          </a:r>
          <a:endParaRPr lang="en-US" dirty="0"/>
        </a:p>
      </dgm:t>
    </dgm:pt>
    <dgm:pt modelId="{2D047D8F-76E8-433E-BA31-EE3883B6C789}" type="parTrans" cxnId="{75408DEB-95D8-4E2F-80B4-2F6EB998E012}">
      <dgm:prSet/>
      <dgm:spPr/>
      <dgm:t>
        <a:bodyPr/>
        <a:lstStyle/>
        <a:p>
          <a:endParaRPr lang="en-US"/>
        </a:p>
      </dgm:t>
    </dgm:pt>
    <dgm:pt modelId="{941B30F5-D420-4639-BB77-E15492039CE6}" type="sibTrans" cxnId="{75408DEB-95D8-4E2F-80B4-2F6EB998E012}">
      <dgm:prSet/>
      <dgm:spPr/>
      <dgm:t>
        <a:bodyPr/>
        <a:lstStyle/>
        <a:p>
          <a:endParaRPr lang="en-US"/>
        </a:p>
      </dgm:t>
    </dgm:pt>
    <dgm:pt modelId="{BA148BCB-F593-4034-9164-51EC54AA92DB}">
      <dgm:prSet phldrT="[Text]"/>
      <dgm:spPr/>
      <dgm:t>
        <a:bodyPr/>
        <a:lstStyle/>
        <a:p>
          <a:r>
            <a:rPr lang="en-US" dirty="0" smtClean="0"/>
            <a:t>About Notepad</a:t>
          </a:r>
          <a:endParaRPr lang="en-US" dirty="0"/>
        </a:p>
      </dgm:t>
    </dgm:pt>
    <dgm:pt modelId="{CF96DBEC-3F04-4522-B57E-071DC1CDF503}" type="parTrans" cxnId="{ADC3E9F5-4B87-4AF1-90B3-A854CC229C8F}">
      <dgm:prSet/>
      <dgm:spPr/>
      <dgm:t>
        <a:bodyPr/>
        <a:lstStyle/>
        <a:p>
          <a:endParaRPr lang="en-US"/>
        </a:p>
      </dgm:t>
    </dgm:pt>
    <dgm:pt modelId="{3E96CEB0-BD09-45A2-AD07-AD24128BD549}" type="sibTrans" cxnId="{ADC3E9F5-4B87-4AF1-90B3-A854CC229C8F}">
      <dgm:prSet/>
      <dgm:spPr/>
      <dgm:t>
        <a:bodyPr/>
        <a:lstStyle/>
        <a:p>
          <a:endParaRPr lang="en-US"/>
        </a:p>
      </dgm:t>
    </dgm:pt>
    <dgm:pt modelId="{D66E564C-4E96-4E97-814C-BE9634FC14FA}" type="pres">
      <dgm:prSet presAssocID="{006B8A1C-4F6B-4684-8C7E-5BB08D79D6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3BEA8-C5EA-4F5B-BB4D-9B7DFDDDF858}" type="pres">
      <dgm:prSet presAssocID="{006B8A1C-4F6B-4684-8C7E-5BB08D79D68D}" presName="hierFlow" presStyleCnt="0"/>
      <dgm:spPr/>
    </dgm:pt>
    <dgm:pt modelId="{17429833-0B23-49E1-99A0-66127E404B29}" type="pres">
      <dgm:prSet presAssocID="{006B8A1C-4F6B-4684-8C7E-5BB08D79D68D}" presName="firstBuf" presStyleCnt="0"/>
      <dgm:spPr/>
    </dgm:pt>
    <dgm:pt modelId="{7577ECBE-A579-46AD-AB40-CDD255CDE18D}" type="pres">
      <dgm:prSet presAssocID="{006B8A1C-4F6B-4684-8C7E-5BB08D79D6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F3A86A-91F5-445C-8AC2-E1BB757827F3}" type="pres">
      <dgm:prSet presAssocID="{3E052D9D-DB74-4D73-BA22-86790F4F8123}" presName="Name14" presStyleCnt="0"/>
      <dgm:spPr/>
    </dgm:pt>
    <dgm:pt modelId="{2BB167BA-7609-410C-94D3-4E6A8BC3BA99}" type="pres">
      <dgm:prSet presAssocID="{3E052D9D-DB74-4D73-BA22-86790F4F812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A60804-C1F9-422F-92B0-DCB2235A3405}" type="pres">
      <dgm:prSet presAssocID="{3E052D9D-DB74-4D73-BA22-86790F4F8123}" presName="hierChild2" presStyleCnt="0"/>
      <dgm:spPr/>
    </dgm:pt>
    <dgm:pt modelId="{B18CFAA0-4DB7-4BDC-9ED3-A936DE592508}" type="pres">
      <dgm:prSet presAssocID="{D89A388A-1BE1-4220-9C9A-3650DA7E7A5D}" presName="Name19" presStyleLbl="parChTrans1D2" presStyleIdx="0" presStyleCnt="6"/>
      <dgm:spPr/>
      <dgm:t>
        <a:bodyPr/>
        <a:lstStyle/>
        <a:p>
          <a:endParaRPr lang="en-US"/>
        </a:p>
      </dgm:t>
    </dgm:pt>
    <dgm:pt modelId="{CC34F773-66A4-4972-9D28-0142275BCD8B}" type="pres">
      <dgm:prSet presAssocID="{CE0759C5-F733-4B17-A64C-B0A803BBE21F}" presName="Name21" presStyleCnt="0"/>
      <dgm:spPr/>
    </dgm:pt>
    <dgm:pt modelId="{DCE18FAF-D678-4EEB-A7FE-70DBCC9EA49C}" type="pres">
      <dgm:prSet presAssocID="{CE0759C5-F733-4B17-A64C-B0A803BBE21F}" presName="level2Shape" presStyleLbl="node2" presStyleIdx="0" presStyleCnt="6"/>
      <dgm:spPr/>
      <dgm:t>
        <a:bodyPr/>
        <a:lstStyle/>
        <a:p>
          <a:endParaRPr lang="en-US"/>
        </a:p>
      </dgm:t>
    </dgm:pt>
    <dgm:pt modelId="{610A8C13-0EE9-40FD-B567-756580E0FE0D}" type="pres">
      <dgm:prSet presAssocID="{CE0759C5-F733-4B17-A64C-B0A803BBE21F}" presName="hierChild3" presStyleCnt="0"/>
      <dgm:spPr/>
    </dgm:pt>
    <dgm:pt modelId="{FBB29C5F-0F78-48CE-BF6E-333D549805CC}" type="pres">
      <dgm:prSet presAssocID="{0C65EE57-BD41-402B-9F96-9603A430FDF2}" presName="Name19" presStyleLbl="parChTrans1D3" presStyleIdx="0" presStyleCnt="4"/>
      <dgm:spPr/>
      <dgm:t>
        <a:bodyPr/>
        <a:lstStyle/>
        <a:p>
          <a:endParaRPr lang="en-US"/>
        </a:p>
      </dgm:t>
    </dgm:pt>
    <dgm:pt modelId="{412E4B7A-8FC7-4C0B-B559-234001F81991}" type="pres">
      <dgm:prSet presAssocID="{6F18E8C6-B430-4A1F-A1BF-AA1E34EBDDD2}" presName="Name21" presStyleCnt="0"/>
      <dgm:spPr/>
    </dgm:pt>
    <dgm:pt modelId="{39CE51A9-831B-4601-AB64-76144A9EB9B3}" type="pres">
      <dgm:prSet presAssocID="{6F18E8C6-B430-4A1F-A1BF-AA1E34EBDDD2}" presName="level2Shape" presStyleLbl="node3" presStyleIdx="0" presStyleCnt="4"/>
      <dgm:spPr/>
      <dgm:t>
        <a:bodyPr/>
        <a:lstStyle/>
        <a:p>
          <a:endParaRPr lang="en-US"/>
        </a:p>
      </dgm:t>
    </dgm:pt>
    <dgm:pt modelId="{484CE30F-7B61-41C9-BDED-16F91C2AF2BB}" type="pres">
      <dgm:prSet presAssocID="{6F18E8C6-B430-4A1F-A1BF-AA1E34EBDDD2}" presName="hierChild3" presStyleCnt="0"/>
      <dgm:spPr/>
    </dgm:pt>
    <dgm:pt modelId="{EA5E56C7-69F1-4B46-A082-5D2437E0DF7C}" type="pres">
      <dgm:prSet presAssocID="{E161AA65-EE7B-487D-B792-17F694EBD72E}" presName="Name19" presStyleLbl="parChTrans1D4" presStyleIdx="0" presStyleCnt="10"/>
      <dgm:spPr/>
      <dgm:t>
        <a:bodyPr/>
        <a:lstStyle/>
        <a:p>
          <a:endParaRPr lang="en-US"/>
        </a:p>
      </dgm:t>
    </dgm:pt>
    <dgm:pt modelId="{3BF3A810-BA12-4043-A4FA-5FA0079370C3}" type="pres">
      <dgm:prSet presAssocID="{E4325E11-5797-434D-8DE7-34A3C2DFE560}" presName="Name21" presStyleCnt="0"/>
      <dgm:spPr/>
    </dgm:pt>
    <dgm:pt modelId="{6D70671F-A277-4786-BD8D-78B046F686B4}" type="pres">
      <dgm:prSet presAssocID="{E4325E11-5797-434D-8DE7-34A3C2DFE560}" presName="level2Shape" presStyleLbl="node4" presStyleIdx="0" presStyleCnt="10"/>
      <dgm:spPr/>
      <dgm:t>
        <a:bodyPr/>
        <a:lstStyle/>
        <a:p>
          <a:endParaRPr lang="en-US"/>
        </a:p>
      </dgm:t>
    </dgm:pt>
    <dgm:pt modelId="{D4FF4866-76BF-4132-8A63-6A51FE38D64A}" type="pres">
      <dgm:prSet presAssocID="{E4325E11-5797-434D-8DE7-34A3C2DFE560}" presName="hierChild3" presStyleCnt="0"/>
      <dgm:spPr/>
    </dgm:pt>
    <dgm:pt modelId="{49698CEE-614B-4A13-99AF-C7C877D32511}" type="pres">
      <dgm:prSet presAssocID="{EFA827C8-C37E-4EB8-BBEF-F1904B7BA25C}" presName="Name19" presStyleLbl="parChTrans1D4" presStyleIdx="1" presStyleCnt="10"/>
      <dgm:spPr/>
      <dgm:t>
        <a:bodyPr/>
        <a:lstStyle/>
        <a:p>
          <a:endParaRPr lang="en-US"/>
        </a:p>
      </dgm:t>
    </dgm:pt>
    <dgm:pt modelId="{F49FFCFA-4E90-4904-9E31-75657311CC1A}" type="pres">
      <dgm:prSet presAssocID="{8D8D106E-8E63-4BB3-A13B-D5BAACDA660C}" presName="Name21" presStyleCnt="0"/>
      <dgm:spPr/>
    </dgm:pt>
    <dgm:pt modelId="{0A465C91-680C-46D1-8E46-8094F5F9E458}" type="pres">
      <dgm:prSet presAssocID="{8D8D106E-8E63-4BB3-A13B-D5BAACDA660C}" presName="level2Shape" presStyleLbl="node4" presStyleIdx="1" presStyleCnt="10"/>
      <dgm:spPr/>
      <dgm:t>
        <a:bodyPr/>
        <a:lstStyle/>
        <a:p>
          <a:endParaRPr lang="en-US"/>
        </a:p>
      </dgm:t>
    </dgm:pt>
    <dgm:pt modelId="{26CB7F62-ED7C-48FB-BD35-C7C9E34459AC}" type="pres">
      <dgm:prSet presAssocID="{8D8D106E-8E63-4BB3-A13B-D5BAACDA660C}" presName="hierChild3" presStyleCnt="0"/>
      <dgm:spPr/>
    </dgm:pt>
    <dgm:pt modelId="{00849E53-002F-45DE-94B5-6A1AA28718F3}" type="pres">
      <dgm:prSet presAssocID="{6A4A9B09-E0B3-4DE2-9859-B982B497A00E}" presName="Name19" presStyleLbl="parChTrans1D4" presStyleIdx="2" presStyleCnt="10"/>
      <dgm:spPr/>
      <dgm:t>
        <a:bodyPr/>
        <a:lstStyle/>
        <a:p>
          <a:endParaRPr lang="en-US"/>
        </a:p>
      </dgm:t>
    </dgm:pt>
    <dgm:pt modelId="{50EF9967-16D2-4A8A-B3A5-4FB480C6877C}" type="pres">
      <dgm:prSet presAssocID="{0442E541-DEA9-490C-8980-2160A7422445}" presName="Name21" presStyleCnt="0"/>
      <dgm:spPr/>
    </dgm:pt>
    <dgm:pt modelId="{C6433A4D-7047-4BD5-BAAD-C01841A77382}" type="pres">
      <dgm:prSet presAssocID="{0442E541-DEA9-490C-8980-2160A7422445}" presName="level2Shape" presStyleLbl="node4" presStyleIdx="2" presStyleCnt="10"/>
      <dgm:spPr/>
      <dgm:t>
        <a:bodyPr/>
        <a:lstStyle/>
        <a:p>
          <a:endParaRPr lang="en-US"/>
        </a:p>
      </dgm:t>
    </dgm:pt>
    <dgm:pt modelId="{E47F3D85-7E73-4DD4-93AC-36E255662BEB}" type="pres">
      <dgm:prSet presAssocID="{0442E541-DEA9-490C-8980-2160A7422445}" presName="hierChild3" presStyleCnt="0"/>
      <dgm:spPr/>
    </dgm:pt>
    <dgm:pt modelId="{714C8CA5-6AD1-45EE-BA42-595244E5E6DA}" type="pres">
      <dgm:prSet presAssocID="{00AB9F7B-1B0A-499C-91CD-17CC4BFDA030}" presName="Name19" presStyleLbl="parChTrans1D4" presStyleIdx="3" presStyleCnt="10"/>
      <dgm:spPr/>
      <dgm:t>
        <a:bodyPr/>
        <a:lstStyle/>
        <a:p>
          <a:endParaRPr lang="en-US"/>
        </a:p>
      </dgm:t>
    </dgm:pt>
    <dgm:pt modelId="{B5CBBB14-8869-46C6-8067-E1C4E63393EA}" type="pres">
      <dgm:prSet presAssocID="{6D34E4F9-8F59-4336-A061-13F615921110}" presName="Name21" presStyleCnt="0"/>
      <dgm:spPr/>
    </dgm:pt>
    <dgm:pt modelId="{238CD025-04A4-4A2F-AD36-B63B44BB85F0}" type="pres">
      <dgm:prSet presAssocID="{6D34E4F9-8F59-4336-A061-13F615921110}" presName="level2Shape" presStyleLbl="node4" presStyleIdx="3" presStyleCnt="10"/>
      <dgm:spPr/>
      <dgm:t>
        <a:bodyPr/>
        <a:lstStyle/>
        <a:p>
          <a:endParaRPr lang="en-US"/>
        </a:p>
      </dgm:t>
    </dgm:pt>
    <dgm:pt modelId="{4482419F-5A11-420A-BCE6-EB582AF523D8}" type="pres">
      <dgm:prSet presAssocID="{6D34E4F9-8F59-4336-A061-13F615921110}" presName="hierChild3" presStyleCnt="0"/>
      <dgm:spPr/>
    </dgm:pt>
    <dgm:pt modelId="{32148494-1586-4ED7-A14B-492021FCF7DF}" type="pres">
      <dgm:prSet presAssocID="{13A9FC36-1EA9-4AC5-AFAF-7F18382CA60F}" presName="Name19" presStyleLbl="parChTrans1D2" presStyleIdx="1" presStyleCnt="6"/>
      <dgm:spPr/>
      <dgm:t>
        <a:bodyPr/>
        <a:lstStyle/>
        <a:p>
          <a:endParaRPr lang="en-US"/>
        </a:p>
      </dgm:t>
    </dgm:pt>
    <dgm:pt modelId="{6F581492-5C81-4AA9-89B3-523FB74BC1AA}" type="pres">
      <dgm:prSet presAssocID="{E9CA675F-2362-4846-9511-B762ACB656BE}" presName="Name21" presStyleCnt="0"/>
      <dgm:spPr/>
    </dgm:pt>
    <dgm:pt modelId="{626092A0-4907-463A-AB5D-0B63CADCAF48}" type="pres">
      <dgm:prSet presAssocID="{E9CA675F-2362-4846-9511-B762ACB656BE}" presName="level2Shape" presStyleLbl="node2" presStyleIdx="1" presStyleCnt="6"/>
      <dgm:spPr/>
      <dgm:t>
        <a:bodyPr/>
        <a:lstStyle/>
        <a:p>
          <a:endParaRPr lang="en-US"/>
        </a:p>
      </dgm:t>
    </dgm:pt>
    <dgm:pt modelId="{27C0CC7E-78A6-41D8-A880-278EE3A48891}" type="pres">
      <dgm:prSet presAssocID="{E9CA675F-2362-4846-9511-B762ACB656BE}" presName="hierChild3" presStyleCnt="0"/>
      <dgm:spPr/>
    </dgm:pt>
    <dgm:pt modelId="{34130551-05FC-49DD-B686-0C761F69AE9C}" type="pres">
      <dgm:prSet presAssocID="{9007FF26-247C-4DB1-AAC0-DC181D59F7BF}" presName="Name19" presStyleLbl="parChTrans1D3" presStyleIdx="1" presStyleCnt="4"/>
      <dgm:spPr/>
      <dgm:t>
        <a:bodyPr/>
        <a:lstStyle/>
        <a:p>
          <a:endParaRPr lang="en-US"/>
        </a:p>
      </dgm:t>
    </dgm:pt>
    <dgm:pt modelId="{7C65CFE8-7A67-4571-A37E-D5736C476D6E}" type="pres">
      <dgm:prSet presAssocID="{4CEC0DE6-981F-44AE-B226-247F2B3A31E4}" presName="Name21" presStyleCnt="0"/>
      <dgm:spPr/>
    </dgm:pt>
    <dgm:pt modelId="{B6769122-2A09-420A-AA45-577AE17D42B4}" type="pres">
      <dgm:prSet presAssocID="{4CEC0DE6-981F-44AE-B226-247F2B3A31E4}" presName="level2Shape" presStyleLbl="node3" presStyleIdx="1" presStyleCnt="4"/>
      <dgm:spPr/>
      <dgm:t>
        <a:bodyPr/>
        <a:lstStyle/>
        <a:p>
          <a:endParaRPr lang="en-US"/>
        </a:p>
      </dgm:t>
    </dgm:pt>
    <dgm:pt modelId="{669D1953-97A5-43CB-8069-3A6C72E5A4E4}" type="pres">
      <dgm:prSet presAssocID="{4CEC0DE6-981F-44AE-B226-247F2B3A31E4}" presName="hierChild3" presStyleCnt="0"/>
      <dgm:spPr/>
    </dgm:pt>
    <dgm:pt modelId="{A22B2091-91B4-4404-A387-01CBA59D2159}" type="pres">
      <dgm:prSet presAssocID="{CD8EDD7A-BCAD-4C5E-A480-297BFB8CF92D}" presName="Name19" presStyleLbl="parChTrans1D4" presStyleIdx="4" presStyleCnt="10"/>
      <dgm:spPr/>
      <dgm:t>
        <a:bodyPr/>
        <a:lstStyle/>
        <a:p>
          <a:endParaRPr lang="en-US"/>
        </a:p>
      </dgm:t>
    </dgm:pt>
    <dgm:pt modelId="{967C1B4D-9643-401B-AF9D-0735858D6096}" type="pres">
      <dgm:prSet presAssocID="{2DB79785-9306-41A1-A759-E3AB8613DFE7}" presName="Name21" presStyleCnt="0"/>
      <dgm:spPr/>
    </dgm:pt>
    <dgm:pt modelId="{F766FF66-80D6-4458-9EAD-B79BBED7A1C9}" type="pres">
      <dgm:prSet presAssocID="{2DB79785-9306-41A1-A759-E3AB8613DFE7}" presName="level2Shape" presStyleLbl="node4" presStyleIdx="4" presStyleCnt="10"/>
      <dgm:spPr/>
      <dgm:t>
        <a:bodyPr/>
        <a:lstStyle/>
        <a:p>
          <a:endParaRPr lang="en-US"/>
        </a:p>
      </dgm:t>
    </dgm:pt>
    <dgm:pt modelId="{9E70CD7E-A5A4-4EC5-9172-B58DEDF2ECC6}" type="pres">
      <dgm:prSet presAssocID="{2DB79785-9306-41A1-A759-E3AB8613DFE7}" presName="hierChild3" presStyleCnt="0"/>
      <dgm:spPr/>
    </dgm:pt>
    <dgm:pt modelId="{A392817B-7ACC-4F62-A519-6DCD541DD818}" type="pres">
      <dgm:prSet presAssocID="{002E2048-BB98-472A-9414-8004ADD28D8B}" presName="Name19" presStyleLbl="parChTrans1D4" presStyleIdx="5" presStyleCnt="10"/>
      <dgm:spPr/>
      <dgm:t>
        <a:bodyPr/>
        <a:lstStyle/>
        <a:p>
          <a:endParaRPr lang="en-US"/>
        </a:p>
      </dgm:t>
    </dgm:pt>
    <dgm:pt modelId="{0AA1A656-314A-445D-8C64-137A084E5667}" type="pres">
      <dgm:prSet presAssocID="{7D68746A-E324-4B5C-BC7F-D622CDEC012D}" presName="Name21" presStyleCnt="0"/>
      <dgm:spPr/>
    </dgm:pt>
    <dgm:pt modelId="{92B54827-A868-4EF6-BD14-461F5CEB8D1F}" type="pres">
      <dgm:prSet presAssocID="{7D68746A-E324-4B5C-BC7F-D622CDEC012D}" presName="level2Shape" presStyleLbl="node4" presStyleIdx="5" presStyleCnt="10"/>
      <dgm:spPr/>
      <dgm:t>
        <a:bodyPr/>
        <a:lstStyle/>
        <a:p>
          <a:endParaRPr lang="en-US"/>
        </a:p>
      </dgm:t>
    </dgm:pt>
    <dgm:pt modelId="{7E859B3E-0F96-4231-BEC7-DC8126CB7C19}" type="pres">
      <dgm:prSet presAssocID="{7D68746A-E324-4B5C-BC7F-D622CDEC012D}" presName="hierChild3" presStyleCnt="0"/>
      <dgm:spPr/>
    </dgm:pt>
    <dgm:pt modelId="{E98ED9D3-1FFD-42B6-9188-7BE9BB459E7F}" type="pres">
      <dgm:prSet presAssocID="{9536B317-4A19-4A15-B908-F308F8C46693}" presName="Name19" presStyleLbl="parChTrans1D4" presStyleIdx="6" presStyleCnt="10"/>
      <dgm:spPr/>
      <dgm:t>
        <a:bodyPr/>
        <a:lstStyle/>
        <a:p>
          <a:endParaRPr lang="en-US"/>
        </a:p>
      </dgm:t>
    </dgm:pt>
    <dgm:pt modelId="{6C8B34B6-82FE-4928-AB0A-FFA388FB58DA}" type="pres">
      <dgm:prSet presAssocID="{8D656301-20BC-4032-B8EC-166DACB7BC36}" presName="Name21" presStyleCnt="0"/>
      <dgm:spPr/>
    </dgm:pt>
    <dgm:pt modelId="{6A9D3F5C-551D-4308-BB79-561943A00FBD}" type="pres">
      <dgm:prSet presAssocID="{8D656301-20BC-4032-B8EC-166DACB7BC36}" presName="level2Shape" presStyleLbl="node4" presStyleIdx="6" presStyleCnt="10"/>
      <dgm:spPr/>
      <dgm:t>
        <a:bodyPr/>
        <a:lstStyle/>
        <a:p>
          <a:endParaRPr lang="en-US"/>
        </a:p>
      </dgm:t>
    </dgm:pt>
    <dgm:pt modelId="{346B67EE-36C3-4BD3-9B3A-4E4A58A281E5}" type="pres">
      <dgm:prSet presAssocID="{8D656301-20BC-4032-B8EC-166DACB7BC36}" presName="hierChild3" presStyleCnt="0"/>
      <dgm:spPr/>
    </dgm:pt>
    <dgm:pt modelId="{B84D2925-E9B2-4266-935F-E307A20D5C42}" type="pres">
      <dgm:prSet presAssocID="{4D636813-0A74-42AE-BA2B-50D089EA80E8}" presName="Name19" presStyleLbl="parChTrans1D4" presStyleIdx="7" presStyleCnt="10"/>
      <dgm:spPr/>
      <dgm:t>
        <a:bodyPr/>
        <a:lstStyle/>
        <a:p>
          <a:endParaRPr lang="en-US"/>
        </a:p>
      </dgm:t>
    </dgm:pt>
    <dgm:pt modelId="{80ED275D-E331-43E4-944A-0F8695E903A4}" type="pres">
      <dgm:prSet presAssocID="{6A9F68E6-66E3-4521-A767-8309946C86F2}" presName="Name21" presStyleCnt="0"/>
      <dgm:spPr/>
    </dgm:pt>
    <dgm:pt modelId="{0F50534E-6A57-4908-B3F8-EA74C28B3770}" type="pres">
      <dgm:prSet presAssocID="{6A9F68E6-66E3-4521-A767-8309946C86F2}" presName="level2Shape" presStyleLbl="node4" presStyleIdx="7" presStyleCnt="10"/>
      <dgm:spPr/>
      <dgm:t>
        <a:bodyPr/>
        <a:lstStyle/>
        <a:p>
          <a:endParaRPr lang="en-US"/>
        </a:p>
      </dgm:t>
    </dgm:pt>
    <dgm:pt modelId="{9DC92432-1EEB-4499-92FF-E9ADD1E18B2E}" type="pres">
      <dgm:prSet presAssocID="{6A9F68E6-66E3-4521-A767-8309946C86F2}" presName="hierChild3" presStyleCnt="0"/>
      <dgm:spPr/>
    </dgm:pt>
    <dgm:pt modelId="{F7F2FBD9-38E6-4ADB-8394-87F3AE4C0DFB}" type="pres">
      <dgm:prSet presAssocID="{8DF56660-99DC-408F-9CA2-5B17A48C5436}" presName="Name19" presStyleLbl="parChTrans1D2" presStyleIdx="2" presStyleCnt="6"/>
      <dgm:spPr/>
      <dgm:t>
        <a:bodyPr/>
        <a:lstStyle/>
        <a:p>
          <a:endParaRPr lang="en-US"/>
        </a:p>
      </dgm:t>
    </dgm:pt>
    <dgm:pt modelId="{794C0A1C-1EDD-4D73-B311-80B11FC5FE06}" type="pres">
      <dgm:prSet presAssocID="{5849AA12-8F96-4CF2-BF7A-B8809C795C1F}" presName="Name21" presStyleCnt="0"/>
      <dgm:spPr/>
    </dgm:pt>
    <dgm:pt modelId="{A8CCEDCC-E588-4E96-AE08-12520C4A0965}" type="pres">
      <dgm:prSet presAssocID="{5849AA12-8F96-4CF2-BF7A-B8809C795C1F}" presName="level2Shape" presStyleLbl="node2" presStyleIdx="2" presStyleCnt="6"/>
      <dgm:spPr/>
      <dgm:t>
        <a:bodyPr/>
        <a:lstStyle/>
        <a:p>
          <a:endParaRPr lang="en-US"/>
        </a:p>
      </dgm:t>
    </dgm:pt>
    <dgm:pt modelId="{B21BBDE1-1D56-40B9-84EF-76DA08D35AEE}" type="pres">
      <dgm:prSet presAssocID="{5849AA12-8F96-4CF2-BF7A-B8809C795C1F}" presName="hierChild3" presStyleCnt="0"/>
      <dgm:spPr/>
    </dgm:pt>
    <dgm:pt modelId="{84530933-9F61-49CE-9DBF-080598666E90}" type="pres">
      <dgm:prSet presAssocID="{757714B2-0A22-4231-BA33-754731657283}" presName="Name19" presStyleLbl="parChTrans1D3" presStyleIdx="2" presStyleCnt="4"/>
      <dgm:spPr/>
      <dgm:t>
        <a:bodyPr/>
        <a:lstStyle/>
        <a:p>
          <a:endParaRPr lang="en-US"/>
        </a:p>
      </dgm:t>
    </dgm:pt>
    <dgm:pt modelId="{BE4A084E-4620-4253-8157-CF5DF65DEEEE}" type="pres">
      <dgm:prSet presAssocID="{282DD075-88B3-4604-8BEF-A325B031F8E5}" presName="Name21" presStyleCnt="0"/>
      <dgm:spPr/>
    </dgm:pt>
    <dgm:pt modelId="{40DE81D1-4049-4CDE-9D83-3179E3CFAA1D}" type="pres">
      <dgm:prSet presAssocID="{282DD075-88B3-4604-8BEF-A325B031F8E5}" presName="level2Shape" presStyleLbl="node3" presStyleIdx="2" presStyleCnt="4"/>
      <dgm:spPr/>
      <dgm:t>
        <a:bodyPr/>
        <a:lstStyle/>
        <a:p>
          <a:endParaRPr lang="en-US"/>
        </a:p>
      </dgm:t>
    </dgm:pt>
    <dgm:pt modelId="{5C053F74-CF6F-4D0A-9DC1-96C6142A673C}" type="pres">
      <dgm:prSet presAssocID="{282DD075-88B3-4604-8BEF-A325B031F8E5}" presName="hierChild3" presStyleCnt="0"/>
      <dgm:spPr/>
    </dgm:pt>
    <dgm:pt modelId="{00E4A595-36FB-4AE5-A6AB-A307B5F2A397}" type="pres">
      <dgm:prSet presAssocID="{37069A24-45A8-494F-B3DA-7AC83C40554B}" presName="Name19" presStyleLbl="parChTrans1D4" presStyleIdx="8" presStyleCnt="10"/>
      <dgm:spPr/>
      <dgm:t>
        <a:bodyPr/>
        <a:lstStyle/>
        <a:p>
          <a:endParaRPr lang="en-US"/>
        </a:p>
      </dgm:t>
    </dgm:pt>
    <dgm:pt modelId="{C6AC7DCE-3BB7-4D94-986B-5EDFF5B5187F}" type="pres">
      <dgm:prSet presAssocID="{52A78BC8-4F5C-4D73-8C96-1A7E0ACE48FD}" presName="Name21" presStyleCnt="0"/>
      <dgm:spPr/>
    </dgm:pt>
    <dgm:pt modelId="{430424CE-BBF5-4A53-B4A6-8B10FBDC9529}" type="pres">
      <dgm:prSet presAssocID="{52A78BC8-4F5C-4D73-8C96-1A7E0ACE48FD}" presName="level2Shape" presStyleLbl="node4" presStyleIdx="8" presStyleCnt="10"/>
      <dgm:spPr/>
      <dgm:t>
        <a:bodyPr/>
        <a:lstStyle/>
        <a:p>
          <a:endParaRPr lang="en-US"/>
        </a:p>
      </dgm:t>
    </dgm:pt>
    <dgm:pt modelId="{1E5A6DD8-434A-4F61-9724-03282C1E6520}" type="pres">
      <dgm:prSet presAssocID="{52A78BC8-4F5C-4D73-8C96-1A7E0ACE48FD}" presName="hierChild3" presStyleCnt="0"/>
      <dgm:spPr/>
    </dgm:pt>
    <dgm:pt modelId="{5EEF72F0-D0FC-45BF-AF24-B933E9FE81E7}" type="pres">
      <dgm:prSet presAssocID="{2EA2B37C-E802-4A3C-8D65-2ED35D8AC6C4}" presName="Name19" presStyleLbl="parChTrans1D2" presStyleIdx="3" presStyleCnt="6"/>
      <dgm:spPr/>
      <dgm:t>
        <a:bodyPr/>
        <a:lstStyle/>
        <a:p>
          <a:endParaRPr lang="en-US"/>
        </a:p>
      </dgm:t>
    </dgm:pt>
    <dgm:pt modelId="{B7DB3881-0680-4AF4-ADE1-445AC50AC320}" type="pres">
      <dgm:prSet presAssocID="{F3301E8F-83BF-473B-9883-1FF4C7178336}" presName="Name21" presStyleCnt="0"/>
      <dgm:spPr/>
    </dgm:pt>
    <dgm:pt modelId="{3C96319F-2D45-4AD2-8422-1D7CE90AE8DD}" type="pres">
      <dgm:prSet presAssocID="{F3301E8F-83BF-473B-9883-1FF4C7178336}" presName="level2Shape" presStyleLbl="node2" presStyleIdx="3" presStyleCnt="6"/>
      <dgm:spPr/>
      <dgm:t>
        <a:bodyPr/>
        <a:lstStyle/>
        <a:p>
          <a:endParaRPr lang="en-US"/>
        </a:p>
      </dgm:t>
    </dgm:pt>
    <dgm:pt modelId="{176F0181-0849-40C2-96B7-0ED9273C660C}" type="pres">
      <dgm:prSet presAssocID="{F3301E8F-83BF-473B-9883-1FF4C7178336}" presName="hierChild3" presStyleCnt="0"/>
      <dgm:spPr/>
    </dgm:pt>
    <dgm:pt modelId="{EF570A2E-E609-4640-A1BB-91967AC0678A}" type="pres">
      <dgm:prSet presAssocID="{18FC674B-98BD-42E2-827D-14537D6C0AEE}" presName="Name19" presStyleLbl="parChTrans1D2" presStyleIdx="4" presStyleCnt="6"/>
      <dgm:spPr/>
      <dgm:t>
        <a:bodyPr/>
        <a:lstStyle/>
        <a:p>
          <a:endParaRPr lang="en-US"/>
        </a:p>
      </dgm:t>
    </dgm:pt>
    <dgm:pt modelId="{862152FF-7C26-4331-962C-EDE5FE9194B0}" type="pres">
      <dgm:prSet presAssocID="{49855EFA-795D-4134-9886-F10B444A1E41}" presName="Name21" presStyleCnt="0"/>
      <dgm:spPr/>
    </dgm:pt>
    <dgm:pt modelId="{4666BA4D-632D-4DF4-B002-C1B42BBDC89B}" type="pres">
      <dgm:prSet presAssocID="{49855EFA-795D-4134-9886-F10B444A1E41}" presName="level2Shape" presStyleLbl="node2" presStyleIdx="4" presStyleCnt="6"/>
      <dgm:spPr/>
      <dgm:t>
        <a:bodyPr/>
        <a:lstStyle/>
        <a:p>
          <a:endParaRPr lang="en-US"/>
        </a:p>
      </dgm:t>
    </dgm:pt>
    <dgm:pt modelId="{02B3EF99-08F8-4CD6-AD23-F7D8D653DF55}" type="pres">
      <dgm:prSet presAssocID="{49855EFA-795D-4134-9886-F10B444A1E41}" presName="hierChild3" presStyleCnt="0"/>
      <dgm:spPr/>
    </dgm:pt>
    <dgm:pt modelId="{15626010-391F-4C61-9AAA-8968C120BF28}" type="pres">
      <dgm:prSet presAssocID="{187D79B0-E56D-4BD3-B1B8-C77C42D77DB9}" presName="Name19" presStyleLbl="parChTrans1D2" presStyleIdx="5" presStyleCnt="6"/>
      <dgm:spPr/>
      <dgm:t>
        <a:bodyPr/>
        <a:lstStyle/>
        <a:p>
          <a:endParaRPr lang="en-US"/>
        </a:p>
      </dgm:t>
    </dgm:pt>
    <dgm:pt modelId="{A9408B04-8B01-42BF-B5C1-709EB4087621}" type="pres">
      <dgm:prSet presAssocID="{6F397767-CBE6-4254-8447-090399123ACE}" presName="Name21" presStyleCnt="0"/>
      <dgm:spPr/>
    </dgm:pt>
    <dgm:pt modelId="{191717E3-2E63-4414-80D6-29A15C43A3DC}" type="pres">
      <dgm:prSet presAssocID="{6F397767-CBE6-4254-8447-090399123ACE}" presName="level2Shape" presStyleLbl="node2" presStyleIdx="5" presStyleCnt="6"/>
      <dgm:spPr/>
      <dgm:t>
        <a:bodyPr/>
        <a:lstStyle/>
        <a:p>
          <a:endParaRPr lang="en-US"/>
        </a:p>
      </dgm:t>
    </dgm:pt>
    <dgm:pt modelId="{4E00746D-ED1E-4CA2-BEE3-A689DCA1A891}" type="pres">
      <dgm:prSet presAssocID="{6F397767-CBE6-4254-8447-090399123ACE}" presName="hierChild3" presStyleCnt="0"/>
      <dgm:spPr/>
    </dgm:pt>
    <dgm:pt modelId="{93D7D4CB-73E8-43FB-951A-CC5289423137}" type="pres">
      <dgm:prSet presAssocID="{2D047D8F-76E8-433E-BA31-EE3883B6C789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50F0DD5-15CE-47CF-BDF1-34C20767A1F6}" type="pres">
      <dgm:prSet presAssocID="{44DF561C-4281-49C9-BAEA-8A8993C0C0AB}" presName="Name21" presStyleCnt="0"/>
      <dgm:spPr/>
    </dgm:pt>
    <dgm:pt modelId="{244C9E86-6F29-440D-9CAE-71B4A3944B2A}" type="pres">
      <dgm:prSet presAssocID="{44DF561C-4281-49C9-BAEA-8A8993C0C0AB}" presName="level2Shape" presStyleLbl="node3" presStyleIdx="3" presStyleCnt="4"/>
      <dgm:spPr/>
      <dgm:t>
        <a:bodyPr/>
        <a:lstStyle/>
        <a:p>
          <a:endParaRPr lang="en-US"/>
        </a:p>
      </dgm:t>
    </dgm:pt>
    <dgm:pt modelId="{DB3CFEF7-8E10-4375-932A-E6AFF197150C}" type="pres">
      <dgm:prSet presAssocID="{44DF561C-4281-49C9-BAEA-8A8993C0C0AB}" presName="hierChild3" presStyleCnt="0"/>
      <dgm:spPr/>
    </dgm:pt>
    <dgm:pt modelId="{CDDDD990-5EDC-41BF-BE0C-3EB727FAE532}" type="pres">
      <dgm:prSet presAssocID="{CF96DBEC-3F04-4522-B57E-071DC1CDF503}" presName="Name19" presStyleLbl="parChTrans1D4" presStyleIdx="9" presStyleCnt="10"/>
      <dgm:spPr/>
      <dgm:t>
        <a:bodyPr/>
        <a:lstStyle/>
        <a:p>
          <a:endParaRPr lang="en-US"/>
        </a:p>
      </dgm:t>
    </dgm:pt>
    <dgm:pt modelId="{E06AB57E-6DEE-42D0-956D-E5972AA196EA}" type="pres">
      <dgm:prSet presAssocID="{BA148BCB-F593-4034-9164-51EC54AA92DB}" presName="Name21" presStyleCnt="0"/>
      <dgm:spPr/>
    </dgm:pt>
    <dgm:pt modelId="{E575334F-080C-4CFF-AACB-5BFC2704EFD2}" type="pres">
      <dgm:prSet presAssocID="{BA148BCB-F593-4034-9164-51EC54AA92DB}" presName="level2Shape" presStyleLbl="node4" presStyleIdx="9" presStyleCnt="10"/>
      <dgm:spPr/>
      <dgm:t>
        <a:bodyPr/>
        <a:lstStyle/>
        <a:p>
          <a:endParaRPr lang="en-US"/>
        </a:p>
      </dgm:t>
    </dgm:pt>
    <dgm:pt modelId="{7642DB62-9892-4337-8E9A-C7831A58102D}" type="pres">
      <dgm:prSet presAssocID="{BA148BCB-F593-4034-9164-51EC54AA92DB}" presName="hierChild3" presStyleCnt="0"/>
      <dgm:spPr/>
    </dgm:pt>
    <dgm:pt modelId="{00E86CEA-BFD3-4A8F-A6E3-7BBE479FB13F}" type="pres">
      <dgm:prSet presAssocID="{006B8A1C-4F6B-4684-8C7E-5BB08D79D68D}" presName="bgShapesFlow" presStyleCnt="0"/>
      <dgm:spPr/>
    </dgm:pt>
    <dgm:pt modelId="{587A26DC-AA7C-431F-88F9-3B80B2A392F7}" type="pres">
      <dgm:prSet presAssocID="{736F31C3-6662-45DA-9230-47E56F15C0F1}" presName="rectComp" presStyleCnt="0"/>
      <dgm:spPr/>
    </dgm:pt>
    <dgm:pt modelId="{01AC934D-6C8B-4846-9AD3-8D9BA6156EF2}" type="pres">
      <dgm:prSet presAssocID="{736F31C3-6662-45DA-9230-47E56F15C0F1}" presName="bgRect" presStyleLbl="bgShp" presStyleIdx="0" presStyleCnt="3"/>
      <dgm:spPr/>
      <dgm:t>
        <a:bodyPr/>
        <a:lstStyle/>
        <a:p>
          <a:endParaRPr lang="en-US"/>
        </a:p>
      </dgm:t>
    </dgm:pt>
    <dgm:pt modelId="{676B2545-1F42-4235-8C96-11BAD601302D}" type="pres">
      <dgm:prSet presAssocID="{736F31C3-6662-45DA-9230-47E56F15C0F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85D99-25F3-4040-85BD-33AA665802F7}" type="pres">
      <dgm:prSet presAssocID="{736F31C3-6662-45DA-9230-47E56F15C0F1}" presName="spComp" presStyleCnt="0"/>
      <dgm:spPr/>
    </dgm:pt>
    <dgm:pt modelId="{1A5E8FC2-8EDD-490C-BB1C-131FA03BEDEF}" type="pres">
      <dgm:prSet presAssocID="{736F31C3-6662-45DA-9230-47E56F15C0F1}" presName="vSp" presStyleCnt="0"/>
      <dgm:spPr/>
    </dgm:pt>
    <dgm:pt modelId="{C974843D-6766-4F19-82F0-3C5758CCB2BA}" type="pres">
      <dgm:prSet presAssocID="{76E1FD55-4190-42D2-BAC7-8532F04B6696}" presName="rectComp" presStyleCnt="0"/>
      <dgm:spPr/>
    </dgm:pt>
    <dgm:pt modelId="{F6683DB0-CCEC-493C-8389-040BB940374D}" type="pres">
      <dgm:prSet presAssocID="{76E1FD55-4190-42D2-BAC7-8532F04B6696}" presName="bgRect" presStyleLbl="bgShp" presStyleIdx="1" presStyleCnt="3"/>
      <dgm:spPr/>
      <dgm:t>
        <a:bodyPr/>
        <a:lstStyle/>
        <a:p>
          <a:endParaRPr lang="en-US"/>
        </a:p>
      </dgm:t>
    </dgm:pt>
    <dgm:pt modelId="{804094D4-6623-45F9-B53E-1C9D1A2B7441}" type="pres">
      <dgm:prSet presAssocID="{76E1FD55-4190-42D2-BAC7-8532F04B66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D46E5-D86E-4083-9151-3FCFF9C8DE5A}" type="pres">
      <dgm:prSet presAssocID="{76E1FD55-4190-42D2-BAC7-8532F04B6696}" presName="spComp" presStyleCnt="0"/>
      <dgm:spPr/>
    </dgm:pt>
    <dgm:pt modelId="{56EE4237-AE25-4505-85DE-671D217289FC}" type="pres">
      <dgm:prSet presAssocID="{76E1FD55-4190-42D2-BAC7-8532F04B6696}" presName="vSp" presStyleCnt="0"/>
      <dgm:spPr/>
    </dgm:pt>
    <dgm:pt modelId="{52E3BBFA-B6A8-4A7F-9B6F-7928BC7BF1A7}" type="pres">
      <dgm:prSet presAssocID="{8AE86A4C-6CF4-434A-973B-2B059F5230D0}" presName="rectComp" presStyleCnt="0"/>
      <dgm:spPr/>
    </dgm:pt>
    <dgm:pt modelId="{2947CF75-01C4-4B8D-B156-FFA655DF3301}" type="pres">
      <dgm:prSet presAssocID="{8AE86A4C-6CF4-434A-973B-2B059F5230D0}" presName="bgRect" presStyleLbl="bgShp" presStyleIdx="2" presStyleCnt="3" custScaleY="597092"/>
      <dgm:spPr/>
      <dgm:t>
        <a:bodyPr/>
        <a:lstStyle/>
        <a:p>
          <a:endParaRPr lang="en-US"/>
        </a:p>
      </dgm:t>
    </dgm:pt>
    <dgm:pt modelId="{8FF5F1DC-DFA3-4BCF-8B6C-D71B4B86E0BE}" type="pres">
      <dgm:prSet presAssocID="{8AE86A4C-6CF4-434A-973B-2B059F5230D0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9BEB9E-FD1C-476E-BE0A-49450DD61906}" type="presOf" srcId="{7D68746A-E324-4B5C-BC7F-D622CDEC012D}" destId="{92B54827-A868-4EF6-BD14-461F5CEB8D1F}" srcOrd="0" destOrd="0" presId="urn:microsoft.com/office/officeart/2005/8/layout/hierarchy6"/>
    <dgm:cxn modelId="{20B42217-19BC-4C9C-874E-F89AA0BCBFC7}" type="presOf" srcId="{736F31C3-6662-45DA-9230-47E56F15C0F1}" destId="{01AC934D-6C8B-4846-9AD3-8D9BA6156EF2}" srcOrd="0" destOrd="0" presId="urn:microsoft.com/office/officeart/2005/8/layout/hierarchy6"/>
    <dgm:cxn modelId="{03EAF747-98D3-468C-B9AA-580056EB930F}" type="presOf" srcId="{8D656301-20BC-4032-B8EC-166DACB7BC36}" destId="{6A9D3F5C-551D-4308-BB79-561943A00FBD}" srcOrd="0" destOrd="0" presId="urn:microsoft.com/office/officeart/2005/8/layout/hierarchy6"/>
    <dgm:cxn modelId="{90CBA0F1-2E59-461B-9574-1B10FE03E3D9}" type="presOf" srcId="{006B8A1C-4F6B-4684-8C7E-5BB08D79D68D}" destId="{D66E564C-4E96-4E97-814C-BE9634FC14FA}" srcOrd="0" destOrd="0" presId="urn:microsoft.com/office/officeart/2005/8/layout/hierarchy6"/>
    <dgm:cxn modelId="{F2A93DBA-2893-4B51-ABAC-81961559D1A4}" srcId="{E9CA675F-2362-4846-9511-B762ACB656BE}" destId="{4CEC0DE6-981F-44AE-B226-247F2B3A31E4}" srcOrd="0" destOrd="0" parTransId="{9007FF26-247C-4DB1-AAC0-DC181D59F7BF}" sibTransId="{01A0E3F9-4261-4A0D-AD85-040300A4CBFB}"/>
    <dgm:cxn modelId="{083DB52D-50BC-4D25-A15B-0C4C9084B3A5}" type="presOf" srcId="{282DD075-88B3-4604-8BEF-A325B031F8E5}" destId="{40DE81D1-4049-4CDE-9D83-3179E3CFAA1D}" srcOrd="0" destOrd="0" presId="urn:microsoft.com/office/officeart/2005/8/layout/hierarchy6"/>
    <dgm:cxn modelId="{5BA0FE42-8E17-415C-81D0-23664D0D5A61}" srcId="{006B8A1C-4F6B-4684-8C7E-5BB08D79D68D}" destId="{736F31C3-6662-45DA-9230-47E56F15C0F1}" srcOrd="1" destOrd="0" parTransId="{5D5AF503-EE34-4FCA-94DE-783947993820}" sibTransId="{6B376F49-DCF8-4B40-8F72-15DEB8F7B618}"/>
    <dgm:cxn modelId="{8D1A49BE-D3A7-458B-88FB-50CB62BBEF68}" type="presOf" srcId="{CD8EDD7A-BCAD-4C5E-A480-297BFB8CF92D}" destId="{A22B2091-91B4-4404-A387-01CBA59D2159}" srcOrd="0" destOrd="0" presId="urn:microsoft.com/office/officeart/2005/8/layout/hierarchy6"/>
    <dgm:cxn modelId="{B28BEB62-BC66-4DFB-B1D8-A595DA1393F5}" type="presOf" srcId="{0442E541-DEA9-490C-8980-2160A7422445}" destId="{C6433A4D-7047-4BD5-BAAD-C01841A77382}" srcOrd="0" destOrd="0" presId="urn:microsoft.com/office/officeart/2005/8/layout/hierarchy6"/>
    <dgm:cxn modelId="{58CAC979-E8E5-48C3-A8A5-9006FCAEBBDD}" type="presOf" srcId="{2D047D8F-76E8-433E-BA31-EE3883B6C789}" destId="{93D7D4CB-73E8-43FB-951A-CC5289423137}" srcOrd="0" destOrd="0" presId="urn:microsoft.com/office/officeart/2005/8/layout/hierarchy6"/>
    <dgm:cxn modelId="{AE0D9278-18F0-4FA7-969F-FEDF9650E89A}" srcId="{3E052D9D-DB74-4D73-BA22-86790F4F8123}" destId="{5849AA12-8F96-4CF2-BF7A-B8809C795C1F}" srcOrd="2" destOrd="0" parTransId="{8DF56660-99DC-408F-9CA2-5B17A48C5436}" sibTransId="{E87F0BDE-E05F-45A6-90C9-B24FE18DE438}"/>
    <dgm:cxn modelId="{99AD45B2-30A3-4010-98B5-2629D9BE09C7}" type="presOf" srcId="{76E1FD55-4190-42D2-BAC7-8532F04B6696}" destId="{F6683DB0-CCEC-493C-8389-040BB940374D}" srcOrd="0" destOrd="0" presId="urn:microsoft.com/office/officeart/2005/8/layout/hierarchy6"/>
    <dgm:cxn modelId="{4CAD87AE-2100-49A6-A44C-018FB64AA68D}" type="presOf" srcId="{187D79B0-E56D-4BD3-B1B8-C77C42D77DB9}" destId="{15626010-391F-4C61-9AAA-8968C120BF28}" srcOrd="0" destOrd="0" presId="urn:microsoft.com/office/officeart/2005/8/layout/hierarchy6"/>
    <dgm:cxn modelId="{A33960AF-CB0F-44A3-94E1-08F16096E15D}" srcId="{3E052D9D-DB74-4D73-BA22-86790F4F8123}" destId="{F3301E8F-83BF-473B-9883-1FF4C7178336}" srcOrd="3" destOrd="0" parTransId="{2EA2B37C-E802-4A3C-8D65-2ED35D8AC6C4}" sibTransId="{ACACC32E-86C1-41D5-B0B1-F73665D40037}"/>
    <dgm:cxn modelId="{EF99C8E0-CD0A-410C-8ACF-3BD5F8514151}" srcId="{5849AA12-8F96-4CF2-BF7A-B8809C795C1F}" destId="{282DD075-88B3-4604-8BEF-A325B031F8E5}" srcOrd="0" destOrd="0" parTransId="{757714B2-0A22-4231-BA33-754731657283}" sibTransId="{289B3231-4419-4DF0-B9E9-B9D525C879F3}"/>
    <dgm:cxn modelId="{BB7CC424-0A2B-4AC3-94CA-C2361908759A}" type="presOf" srcId="{4CEC0DE6-981F-44AE-B226-247F2B3A31E4}" destId="{B6769122-2A09-420A-AA45-577AE17D42B4}" srcOrd="0" destOrd="0" presId="urn:microsoft.com/office/officeart/2005/8/layout/hierarchy6"/>
    <dgm:cxn modelId="{ADC3E9F5-4B87-4AF1-90B3-A854CC229C8F}" srcId="{44DF561C-4281-49C9-BAEA-8A8993C0C0AB}" destId="{BA148BCB-F593-4034-9164-51EC54AA92DB}" srcOrd="0" destOrd="0" parTransId="{CF96DBEC-3F04-4522-B57E-071DC1CDF503}" sibTransId="{3E96CEB0-BD09-45A2-AD07-AD24128BD549}"/>
    <dgm:cxn modelId="{C5BA4911-7C41-42C5-9521-9652BF10D79D}" srcId="{3E052D9D-DB74-4D73-BA22-86790F4F8123}" destId="{6F397767-CBE6-4254-8447-090399123ACE}" srcOrd="5" destOrd="0" parTransId="{187D79B0-E56D-4BD3-B1B8-C77C42D77DB9}" sibTransId="{444A9B53-B671-447F-95FB-4EE23417DA1D}"/>
    <dgm:cxn modelId="{9B62C4E4-B792-43AF-A72C-BA013AF923C0}" type="presOf" srcId="{52A78BC8-4F5C-4D73-8C96-1A7E0ACE48FD}" destId="{430424CE-BBF5-4A53-B4A6-8B10FBDC9529}" srcOrd="0" destOrd="0" presId="urn:microsoft.com/office/officeart/2005/8/layout/hierarchy6"/>
    <dgm:cxn modelId="{34E85694-F7BB-47A5-91DB-125E26A9ABAF}" srcId="{006B8A1C-4F6B-4684-8C7E-5BB08D79D68D}" destId="{76E1FD55-4190-42D2-BAC7-8532F04B6696}" srcOrd="2" destOrd="0" parTransId="{B44D1524-0772-47C3-83D7-A128056E0347}" sibTransId="{9427D7CC-D46F-4EF8-9B9C-F468BACFD751}"/>
    <dgm:cxn modelId="{0CC784F7-A645-422C-A700-E23913BA3B17}" type="presOf" srcId="{3E052D9D-DB74-4D73-BA22-86790F4F8123}" destId="{2BB167BA-7609-410C-94D3-4E6A8BC3BA99}" srcOrd="0" destOrd="0" presId="urn:microsoft.com/office/officeart/2005/8/layout/hierarchy6"/>
    <dgm:cxn modelId="{75408DEB-95D8-4E2F-80B4-2F6EB998E012}" srcId="{6F397767-CBE6-4254-8447-090399123ACE}" destId="{44DF561C-4281-49C9-BAEA-8A8993C0C0AB}" srcOrd="0" destOrd="0" parTransId="{2D047D8F-76E8-433E-BA31-EE3883B6C789}" sibTransId="{941B30F5-D420-4639-BB77-E15492039CE6}"/>
    <dgm:cxn modelId="{43AC4E84-0B71-481C-A4CD-E2B454C7B8B1}" type="presOf" srcId="{E4325E11-5797-434D-8DE7-34A3C2DFE560}" destId="{6D70671F-A277-4786-BD8D-78B046F686B4}" srcOrd="0" destOrd="0" presId="urn:microsoft.com/office/officeart/2005/8/layout/hierarchy6"/>
    <dgm:cxn modelId="{8234F00C-2927-4C10-851C-84050765934F}" type="presOf" srcId="{CE0759C5-F733-4B17-A64C-B0A803BBE21F}" destId="{DCE18FAF-D678-4EEB-A7FE-70DBCC9EA49C}" srcOrd="0" destOrd="0" presId="urn:microsoft.com/office/officeart/2005/8/layout/hierarchy6"/>
    <dgm:cxn modelId="{03C3EF35-DCAA-44B1-9B84-AD8F38993EA1}" srcId="{6F18E8C6-B430-4A1F-A1BF-AA1E34EBDDD2}" destId="{E4325E11-5797-434D-8DE7-34A3C2DFE560}" srcOrd="0" destOrd="0" parTransId="{E161AA65-EE7B-487D-B792-17F694EBD72E}" sibTransId="{CD8DE166-E0A8-43DF-86E0-664CFED1B342}"/>
    <dgm:cxn modelId="{92AAEBF9-9551-4A96-9D00-4A809D244897}" type="presOf" srcId="{E161AA65-EE7B-487D-B792-17F694EBD72E}" destId="{EA5E56C7-69F1-4B46-A082-5D2437E0DF7C}" srcOrd="0" destOrd="0" presId="urn:microsoft.com/office/officeart/2005/8/layout/hierarchy6"/>
    <dgm:cxn modelId="{B4A0F1C6-5856-487E-AF50-C9016C4D0956}" srcId="{8D8D106E-8E63-4BB3-A13B-D5BAACDA660C}" destId="{0442E541-DEA9-490C-8980-2160A7422445}" srcOrd="0" destOrd="0" parTransId="{6A4A9B09-E0B3-4DE2-9859-B982B497A00E}" sibTransId="{4E2FC88F-FABD-4A6A-BFA1-ED40EB1F47C6}"/>
    <dgm:cxn modelId="{E3E83CCF-F25A-4287-8116-0FD5C2A2B3F2}" srcId="{2DB79785-9306-41A1-A759-E3AB8613DFE7}" destId="{7D68746A-E324-4B5C-BC7F-D622CDEC012D}" srcOrd="0" destOrd="0" parTransId="{002E2048-BB98-472A-9414-8004ADD28D8B}" sibTransId="{DCCB0F89-E9F3-4CA6-AC20-7FB51B90CBC2}"/>
    <dgm:cxn modelId="{CBDEC608-BF05-4416-B3EE-F75C0FD690AA}" type="presOf" srcId="{13A9FC36-1EA9-4AC5-AFAF-7F18382CA60F}" destId="{32148494-1586-4ED7-A14B-492021FCF7DF}" srcOrd="0" destOrd="0" presId="urn:microsoft.com/office/officeart/2005/8/layout/hierarchy6"/>
    <dgm:cxn modelId="{5E7B48AC-EE00-4DDF-9FCD-8CDBC3BD88EF}" type="presOf" srcId="{CF96DBEC-3F04-4522-B57E-071DC1CDF503}" destId="{CDDDD990-5EDC-41BF-BE0C-3EB727FAE532}" srcOrd="0" destOrd="0" presId="urn:microsoft.com/office/officeart/2005/8/layout/hierarchy6"/>
    <dgm:cxn modelId="{6E5ED438-3DC8-494A-AD0A-5B1ADD6F257F}" type="presOf" srcId="{37069A24-45A8-494F-B3DA-7AC83C40554B}" destId="{00E4A595-36FB-4AE5-A6AB-A307B5F2A397}" srcOrd="0" destOrd="0" presId="urn:microsoft.com/office/officeart/2005/8/layout/hierarchy6"/>
    <dgm:cxn modelId="{E906C724-B144-424A-82BC-83C511E65B58}" type="presOf" srcId="{8DF56660-99DC-408F-9CA2-5B17A48C5436}" destId="{F7F2FBD9-38E6-4ADB-8394-87F3AE4C0DFB}" srcOrd="0" destOrd="0" presId="urn:microsoft.com/office/officeart/2005/8/layout/hierarchy6"/>
    <dgm:cxn modelId="{D5100356-DC1F-4267-BEFD-F469E0735A76}" type="presOf" srcId="{5849AA12-8F96-4CF2-BF7A-B8809C795C1F}" destId="{A8CCEDCC-E588-4E96-AE08-12520C4A0965}" srcOrd="0" destOrd="0" presId="urn:microsoft.com/office/officeart/2005/8/layout/hierarchy6"/>
    <dgm:cxn modelId="{BF17C162-4955-4432-B1A4-635DB428013F}" type="presOf" srcId="{6A9F68E6-66E3-4521-A767-8309946C86F2}" destId="{0F50534E-6A57-4908-B3F8-EA74C28B3770}" srcOrd="0" destOrd="0" presId="urn:microsoft.com/office/officeart/2005/8/layout/hierarchy6"/>
    <dgm:cxn modelId="{271CF57B-5A84-4322-BF3F-BD5F938110C2}" srcId="{282DD075-88B3-4604-8BEF-A325B031F8E5}" destId="{52A78BC8-4F5C-4D73-8C96-1A7E0ACE48FD}" srcOrd="0" destOrd="0" parTransId="{37069A24-45A8-494F-B3DA-7AC83C40554B}" sibTransId="{92053C40-01BA-4FE8-8819-C35DA570E0AD}"/>
    <dgm:cxn modelId="{9FBF2968-A2B4-4BEF-9BC6-82AD178731E1}" srcId="{0442E541-DEA9-490C-8980-2160A7422445}" destId="{6D34E4F9-8F59-4336-A061-13F615921110}" srcOrd="0" destOrd="0" parTransId="{00AB9F7B-1B0A-499C-91CD-17CC4BFDA030}" sibTransId="{BAE9C671-D064-4873-9412-5E7130CF6E8D}"/>
    <dgm:cxn modelId="{9F0536C0-CEF4-4F3F-A9BD-8C9B5EED9EC0}" type="presOf" srcId="{6D34E4F9-8F59-4336-A061-13F615921110}" destId="{238CD025-04A4-4A2F-AD36-B63B44BB85F0}" srcOrd="0" destOrd="0" presId="urn:microsoft.com/office/officeart/2005/8/layout/hierarchy6"/>
    <dgm:cxn modelId="{88718380-9E41-4A89-BED9-3E135EDB5596}" type="presOf" srcId="{9007FF26-247C-4DB1-AAC0-DC181D59F7BF}" destId="{34130551-05FC-49DD-B686-0C761F69AE9C}" srcOrd="0" destOrd="0" presId="urn:microsoft.com/office/officeart/2005/8/layout/hierarchy6"/>
    <dgm:cxn modelId="{3AAEDEFB-3BDC-4960-AC92-3F1A2D39B817}" srcId="{3E052D9D-DB74-4D73-BA22-86790F4F8123}" destId="{E9CA675F-2362-4846-9511-B762ACB656BE}" srcOrd="1" destOrd="0" parTransId="{13A9FC36-1EA9-4AC5-AFAF-7F18382CA60F}" sibTransId="{ABC6E752-3FD4-4F7B-A383-22289DB4FD54}"/>
    <dgm:cxn modelId="{0404428C-CF7B-436A-AE79-31930803BE73}" type="presOf" srcId="{0C65EE57-BD41-402B-9F96-9603A430FDF2}" destId="{FBB29C5F-0F78-48CE-BF6E-333D549805CC}" srcOrd="0" destOrd="0" presId="urn:microsoft.com/office/officeart/2005/8/layout/hierarchy6"/>
    <dgm:cxn modelId="{BE663132-95D8-4929-B930-E4C52C9A68B5}" type="presOf" srcId="{002E2048-BB98-472A-9414-8004ADD28D8B}" destId="{A392817B-7ACC-4F62-A519-6DCD541DD818}" srcOrd="0" destOrd="0" presId="urn:microsoft.com/office/officeart/2005/8/layout/hierarchy6"/>
    <dgm:cxn modelId="{F532DF07-4FEF-4556-99DA-08C0FCDF7DF8}" type="presOf" srcId="{F3301E8F-83BF-473B-9883-1FF4C7178336}" destId="{3C96319F-2D45-4AD2-8422-1D7CE90AE8DD}" srcOrd="0" destOrd="0" presId="urn:microsoft.com/office/officeart/2005/8/layout/hierarchy6"/>
    <dgm:cxn modelId="{9FEC553B-26A4-4AB5-AE3A-B322CB8AC8CD}" type="presOf" srcId="{76E1FD55-4190-42D2-BAC7-8532F04B6696}" destId="{804094D4-6623-45F9-B53E-1C9D1A2B7441}" srcOrd="1" destOrd="0" presId="urn:microsoft.com/office/officeart/2005/8/layout/hierarchy6"/>
    <dgm:cxn modelId="{B538AC10-2EB9-4732-9CDB-963484D94267}" srcId="{3E052D9D-DB74-4D73-BA22-86790F4F8123}" destId="{49855EFA-795D-4134-9886-F10B444A1E41}" srcOrd="4" destOrd="0" parTransId="{18FC674B-98BD-42E2-827D-14537D6C0AEE}" sibTransId="{5575D644-BFB3-49DF-A9EF-F3545675797C}"/>
    <dgm:cxn modelId="{97C6402E-F4DE-4573-B484-6443EC546FC3}" type="presOf" srcId="{6A4A9B09-E0B3-4DE2-9859-B982B497A00E}" destId="{00849E53-002F-45DE-94B5-6A1AA28718F3}" srcOrd="0" destOrd="0" presId="urn:microsoft.com/office/officeart/2005/8/layout/hierarchy6"/>
    <dgm:cxn modelId="{1DFEE251-E442-4CC9-A527-3CB4D876AAD7}" srcId="{006B8A1C-4F6B-4684-8C7E-5BB08D79D68D}" destId="{8AE86A4C-6CF4-434A-973B-2B059F5230D0}" srcOrd="3" destOrd="0" parTransId="{DED795C9-0D98-4DA9-A7CC-61A1C0532216}" sibTransId="{F5F76835-415A-4208-8CD6-2C5D87B00332}"/>
    <dgm:cxn modelId="{1AFBB89A-1DE0-4EC3-AB30-EC1A0FFEDC50}" type="presOf" srcId="{8AE86A4C-6CF4-434A-973B-2B059F5230D0}" destId="{8FF5F1DC-DFA3-4BCF-8B6C-D71B4B86E0BE}" srcOrd="1" destOrd="0" presId="urn:microsoft.com/office/officeart/2005/8/layout/hierarchy6"/>
    <dgm:cxn modelId="{470886CC-BB76-4E46-B749-7158E525800F}" type="presOf" srcId="{6F397767-CBE6-4254-8447-090399123ACE}" destId="{191717E3-2E63-4414-80D6-29A15C43A3DC}" srcOrd="0" destOrd="0" presId="urn:microsoft.com/office/officeart/2005/8/layout/hierarchy6"/>
    <dgm:cxn modelId="{98571FE6-C2E3-41A1-8FE9-BAC9DB7CE55C}" type="presOf" srcId="{6F18E8C6-B430-4A1F-A1BF-AA1E34EBDDD2}" destId="{39CE51A9-831B-4601-AB64-76144A9EB9B3}" srcOrd="0" destOrd="0" presId="urn:microsoft.com/office/officeart/2005/8/layout/hierarchy6"/>
    <dgm:cxn modelId="{3E114A37-0808-419B-BCC9-9E45BBADF435}" type="presOf" srcId="{E9CA675F-2362-4846-9511-B762ACB656BE}" destId="{626092A0-4907-463A-AB5D-0B63CADCAF48}" srcOrd="0" destOrd="0" presId="urn:microsoft.com/office/officeart/2005/8/layout/hierarchy6"/>
    <dgm:cxn modelId="{372C10E9-6E93-4718-88A7-D18D1905FE39}" type="presOf" srcId="{9536B317-4A19-4A15-B908-F308F8C46693}" destId="{E98ED9D3-1FFD-42B6-9188-7BE9BB459E7F}" srcOrd="0" destOrd="0" presId="urn:microsoft.com/office/officeart/2005/8/layout/hierarchy6"/>
    <dgm:cxn modelId="{6A486E91-CD28-4DBD-9A86-164B31294D3D}" type="presOf" srcId="{736F31C3-6662-45DA-9230-47E56F15C0F1}" destId="{676B2545-1F42-4235-8C96-11BAD601302D}" srcOrd="1" destOrd="0" presId="urn:microsoft.com/office/officeart/2005/8/layout/hierarchy6"/>
    <dgm:cxn modelId="{77ACF0FB-556E-4A36-926F-1ACE394C4277}" type="presOf" srcId="{44DF561C-4281-49C9-BAEA-8A8993C0C0AB}" destId="{244C9E86-6F29-440D-9CAE-71B4A3944B2A}" srcOrd="0" destOrd="0" presId="urn:microsoft.com/office/officeart/2005/8/layout/hierarchy6"/>
    <dgm:cxn modelId="{007CBC53-4334-4235-8244-544F2178C835}" type="presOf" srcId="{757714B2-0A22-4231-BA33-754731657283}" destId="{84530933-9F61-49CE-9DBF-080598666E90}" srcOrd="0" destOrd="0" presId="urn:microsoft.com/office/officeart/2005/8/layout/hierarchy6"/>
    <dgm:cxn modelId="{13AAE84A-F2BC-4897-B9C3-C8A926B18E3D}" srcId="{CE0759C5-F733-4B17-A64C-B0A803BBE21F}" destId="{6F18E8C6-B430-4A1F-A1BF-AA1E34EBDDD2}" srcOrd="0" destOrd="0" parTransId="{0C65EE57-BD41-402B-9F96-9603A430FDF2}" sibTransId="{146373B7-5004-41E9-A4C7-A96C7C4E14D0}"/>
    <dgm:cxn modelId="{AF480BB9-18C5-4167-8573-105C89DAB227}" type="presOf" srcId="{49855EFA-795D-4134-9886-F10B444A1E41}" destId="{4666BA4D-632D-4DF4-B002-C1B42BBDC89B}" srcOrd="0" destOrd="0" presId="urn:microsoft.com/office/officeart/2005/8/layout/hierarchy6"/>
    <dgm:cxn modelId="{3176D2DB-E3ED-42B4-A14C-53A1C8EDDB45}" srcId="{7D68746A-E324-4B5C-BC7F-D622CDEC012D}" destId="{8D656301-20BC-4032-B8EC-166DACB7BC36}" srcOrd="0" destOrd="0" parTransId="{9536B317-4A19-4A15-B908-F308F8C46693}" sibTransId="{A4DD26FA-242D-4DEB-A658-63FDAA4D7E6F}"/>
    <dgm:cxn modelId="{2635E61B-2C29-491C-813E-F264195C4A07}" type="presOf" srcId="{4D636813-0A74-42AE-BA2B-50D089EA80E8}" destId="{B84D2925-E9B2-4266-935F-E307A20D5C42}" srcOrd="0" destOrd="0" presId="urn:microsoft.com/office/officeart/2005/8/layout/hierarchy6"/>
    <dgm:cxn modelId="{0097CA6E-F170-41F7-B408-72E66EB43464}" type="presOf" srcId="{BA148BCB-F593-4034-9164-51EC54AA92DB}" destId="{E575334F-080C-4CFF-AACB-5BFC2704EFD2}" srcOrd="0" destOrd="0" presId="urn:microsoft.com/office/officeart/2005/8/layout/hierarchy6"/>
    <dgm:cxn modelId="{5EB362B8-B1B8-4166-AC87-BB8F6BA5F082}" srcId="{E4325E11-5797-434D-8DE7-34A3C2DFE560}" destId="{8D8D106E-8E63-4BB3-A13B-D5BAACDA660C}" srcOrd="0" destOrd="0" parTransId="{EFA827C8-C37E-4EB8-BBEF-F1904B7BA25C}" sibTransId="{D5F00366-DDAA-440D-BEB7-9F588415D658}"/>
    <dgm:cxn modelId="{B4271A13-5227-48B6-8B43-3838800AE0CE}" type="presOf" srcId="{2DB79785-9306-41A1-A759-E3AB8613DFE7}" destId="{F766FF66-80D6-4458-9EAD-B79BBED7A1C9}" srcOrd="0" destOrd="0" presId="urn:microsoft.com/office/officeart/2005/8/layout/hierarchy6"/>
    <dgm:cxn modelId="{1FDE3EB6-C0EC-4051-8315-59651795509F}" srcId="{3E052D9D-DB74-4D73-BA22-86790F4F8123}" destId="{CE0759C5-F733-4B17-A64C-B0A803BBE21F}" srcOrd="0" destOrd="0" parTransId="{D89A388A-1BE1-4220-9C9A-3650DA7E7A5D}" sibTransId="{A5463AF4-A02B-4287-883D-82A612B8FF98}"/>
    <dgm:cxn modelId="{7C5EC06A-0678-48CE-B928-EFAD8A9F989F}" type="presOf" srcId="{D89A388A-1BE1-4220-9C9A-3650DA7E7A5D}" destId="{B18CFAA0-4DB7-4BDC-9ED3-A936DE592508}" srcOrd="0" destOrd="0" presId="urn:microsoft.com/office/officeart/2005/8/layout/hierarchy6"/>
    <dgm:cxn modelId="{FBCADE3C-BB53-49C3-AB59-6DC7604B3B23}" type="presOf" srcId="{8AE86A4C-6CF4-434A-973B-2B059F5230D0}" destId="{2947CF75-01C4-4B8D-B156-FFA655DF3301}" srcOrd="0" destOrd="0" presId="urn:microsoft.com/office/officeart/2005/8/layout/hierarchy6"/>
    <dgm:cxn modelId="{1128D479-9531-4E27-915E-4F7415C62FBD}" srcId="{006B8A1C-4F6B-4684-8C7E-5BB08D79D68D}" destId="{3E052D9D-DB74-4D73-BA22-86790F4F8123}" srcOrd="0" destOrd="0" parTransId="{2FE779BB-CD73-427C-A987-3CB1084B20E0}" sibTransId="{4E57911D-C9EB-4513-839C-4CA91D0B3375}"/>
    <dgm:cxn modelId="{9C39EE6F-B28B-43AC-A9DE-C93E8101BE95}" srcId="{4CEC0DE6-981F-44AE-B226-247F2B3A31E4}" destId="{2DB79785-9306-41A1-A759-E3AB8613DFE7}" srcOrd="0" destOrd="0" parTransId="{CD8EDD7A-BCAD-4C5E-A480-297BFB8CF92D}" sibTransId="{5DC70538-D4B2-4F53-B86A-DFF59070F87D}"/>
    <dgm:cxn modelId="{3063FBD5-27D4-49E5-8F62-A6F8DC6FCB4B}" type="presOf" srcId="{8D8D106E-8E63-4BB3-A13B-D5BAACDA660C}" destId="{0A465C91-680C-46D1-8E46-8094F5F9E458}" srcOrd="0" destOrd="0" presId="urn:microsoft.com/office/officeart/2005/8/layout/hierarchy6"/>
    <dgm:cxn modelId="{1B18B5AC-CBF9-4AA9-81C9-3F61DD5BC5E4}" srcId="{8D656301-20BC-4032-B8EC-166DACB7BC36}" destId="{6A9F68E6-66E3-4521-A767-8309946C86F2}" srcOrd="0" destOrd="0" parTransId="{4D636813-0A74-42AE-BA2B-50D089EA80E8}" sibTransId="{3BE00049-DAE3-4B34-9887-33ED0CFE0D8A}"/>
    <dgm:cxn modelId="{E4E8C34A-449D-491E-8B2B-35421D83BE39}" type="presOf" srcId="{2EA2B37C-E802-4A3C-8D65-2ED35D8AC6C4}" destId="{5EEF72F0-D0FC-45BF-AF24-B933E9FE81E7}" srcOrd="0" destOrd="0" presId="urn:microsoft.com/office/officeart/2005/8/layout/hierarchy6"/>
    <dgm:cxn modelId="{C0F3335C-2E9B-4711-B3FF-F1ABB3CB7EBB}" type="presOf" srcId="{18FC674B-98BD-42E2-827D-14537D6C0AEE}" destId="{EF570A2E-E609-4640-A1BB-91967AC0678A}" srcOrd="0" destOrd="0" presId="urn:microsoft.com/office/officeart/2005/8/layout/hierarchy6"/>
    <dgm:cxn modelId="{F1292731-7350-43AB-A614-8DB8F9D0638B}" type="presOf" srcId="{EFA827C8-C37E-4EB8-BBEF-F1904B7BA25C}" destId="{49698CEE-614B-4A13-99AF-C7C877D32511}" srcOrd="0" destOrd="0" presId="urn:microsoft.com/office/officeart/2005/8/layout/hierarchy6"/>
    <dgm:cxn modelId="{090D5AB5-06B9-44D5-9C77-D4F7F24B85F9}" type="presOf" srcId="{00AB9F7B-1B0A-499C-91CD-17CC4BFDA030}" destId="{714C8CA5-6AD1-45EE-BA42-595244E5E6DA}" srcOrd="0" destOrd="0" presId="urn:microsoft.com/office/officeart/2005/8/layout/hierarchy6"/>
    <dgm:cxn modelId="{6A7976B0-F39A-4E81-A7E5-8DB0F6415101}" type="presParOf" srcId="{D66E564C-4E96-4E97-814C-BE9634FC14FA}" destId="{77D3BEA8-C5EA-4F5B-BB4D-9B7DFDDDF858}" srcOrd="0" destOrd="0" presId="urn:microsoft.com/office/officeart/2005/8/layout/hierarchy6"/>
    <dgm:cxn modelId="{E6FB5D85-DFD8-4D10-BD52-124E665E3DA7}" type="presParOf" srcId="{77D3BEA8-C5EA-4F5B-BB4D-9B7DFDDDF858}" destId="{17429833-0B23-49E1-99A0-66127E404B29}" srcOrd="0" destOrd="0" presId="urn:microsoft.com/office/officeart/2005/8/layout/hierarchy6"/>
    <dgm:cxn modelId="{FDCC0FC3-08C1-4A9E-8965-750285936AF8}" type="presParOf" srcId="{77D3BEA8-C5EA-4F5B-BB4D-9B7DFDDDF858}" destId="{7577ECBE-A579-46AD-AB40-CDD255CDE18D}" srcOrd="1" destOrd="0" presId="urn:microsoft.com/office/officeart/2005/8/layout/hierarchy6"/>
    <dgm:cxn modelId="{2ECEBE7B-546D-45AD-B435-02EB1F2258E3}" type="presParOf" srcId="{7577ECBE-A579-46AD-AB40-CDD255CDE18D}" destId="{61F3A86A-91F5-445C-8AC2-E1BB757827F3}" srcOrd="0" destOrd="0" presId="urn:microsoft.com/office/officeart/2005/8/layout/hierarchy6"/>
    <dgm:cxn modelId="{543DB6F1-0F88-4999-9D4C-54D4A978E591}" type="presParOf" srcId="{61F3A86A-91F5-445C-8AC2-E1BB757827F3}" destId="{2BB167BA-7609-410C-94D3-4E6A8BC3BA99}" srcOrd="0" destOrd="0" presId="urn:microsoft.com/office/officeart/2005/8/layout/hierarchy6"/>
    <dgm:cxn modelId="{D3350523-7052-4B7A-AB2A-213128C713C0}" type="presParOf" srcId="{61F3A86A-91F5-445C-8AC2-E1BB757827F3}" destId="{3AA60804-C1F9-422F-92B0-DCB2235A3405}" srcOrd="1" destOrd="0" presId="urn:microsoft.com/office/officeart/2005/8/layout/hierarchy6"/>
    <dgm:cxn modelId="{85431FB1-183D-4FAD-8EAE-4326492F2D20}" type="presParOf" srcId="{3AA60804-C1F9-422F-92B0-DCB2235A3405}" destId="{B18CFAA0-4DB7-4BDC-9ED3-A936DE592508}" srcOrd="0" destOrd="0" presId="urn:microsoft.com/office/officeart/2005/8/layout/hierarchy6"/>
    <dgm:cxn modelId="{9D88AB30-20E3-4195-B0BC-C019B671135D}" type="presParOf" srcId="{3AA60804-C1F9-422F-92B0-DCB2235A3405}" destId="{CC34F773-66A4-4972-9D28-0142275BCD8B}" srcOrd="1" destOrd="0" presId="urn:microsoft.com/office/officeart/2005/8/layout/hierarchy6"/>
    <dgm:cxn modelId="{35AD7DE4-3956-43F7-9F99-515D1D44E573}" type="presParOf" srcId="{CC34F773-66A4-4972-9D28-0142275BCD8B}" destId="{DCE18FAF-D678-4EEB-A7FE-70DBCC9EA49C}" srcOrd="0" destOrd="0" presId="urn:microsoft.com/office/officeart/2005/8/layout/hierarchy6"/>
    <dgm:cxn modelId="{3A8C3FAD-B124-4352-A8B1-9C713874A819}" type="presParOf" srcId="{CC34F773-66A4-4972-9D28-0142275BCD8B}" destId="{610A8C13-0EE9-40FD-B567-756580E0FE0D}" srcOrd="1" destOrd="0" presId="urn:microsoft.com/office/officeart/2005/8/layout/hierarchy6"/>
    <dgm:cxn modelId="{A08D7DB3-A349-421A-A4ED-8C48D1C4C9A3}" type="presParOf" srcId="{610A8C13-0EE9-40FD-B567-756580E0FE0D}" destId="{FBB29C5F-0F78-48CE-BF6E-333D549805CC}" srcOrd="0" destOrd="0" presId="urn:microsoft.com/office/officeart/2005/8/layout/hierarchy6"/>
    <dgm:cxn modelId="{251AF0D1-BB0C-4FFF-AFB6-39CD1CEEA394}" type="presParOf" srcId="{610A8C13-0EE9-40FD-B567-756580E0FE0D}" destId="{412E4B7A-8FC7-4C0B-B559-234001F81991}" srcOrd="1" destOrd="0" presId="urn:microsoft.com/office/officeart/2005/8/layout/hierarchy6"/>
    <dgm:cxn modelId="{59007DFB-48C6-41A0-B271-2512EC8EA0B3}" type="presParOf" srcId="{412E4B7A-8FC7-4C0B-B559-234001F81991}" destId="{39CE51A9-831B-4601-AB64-76144A9EB9B3}" srcOrd="0" destOrd="0" presId="urn:microsoft.com/office/officeart/2005/8/layout/hierarchy6"/>
    <dgm:cxn modelId="{1BF3DAA3-1AD4-4CFD-813C-BB7C34625382}" type="presParOf" srcId="{412E4B7A-8FC7-4C0B-B559-234001F81991}" destId="{484CE30F-7B61-41C9-BDED-16F91C2AF2BB}" srcOrd="1" destOrd="0" presId="urn:microsoft.com/office/officeart/2005/8/layout/hierarchy6"/>
    <dgm:cxn modelId="{AE0720BF-EF55-4589-9C9F-764E6CF76575}" type="presParOf" srcId="{484CE30F-7B61-41C9-BDED-16F91C2AF2BB}" destId="{EA5E56C7-69F1-4B46-A082-5D2437E0DF7C}" srcOrd="0" destOrd="0" presId="urn:microsoft.com/office/officeart/2005/8/layout/hierarchy6"/>
    <dgm:cxn modelId="{751BDD31-A83F-462A-A383-61E68B4B6C66}" type="presParOf" srcId="{484CE30F-7B61-41C9-BDED-16F91C2AF2BB}" destId="{3BF3A810-BA12-4043-A4FA-5FA0079370C3}" srcOrd="1" destOrd="0" presId="urn:microsoft.com/office/officeart/2005/8/layout/hierarchy6"/>
    <dgm:cxn modelId="{A961EFB9-FF30-4CCF-9742-91BA2013C98B}" type="presParOf" srcId="{3BF3A810-BA12-4043-A4FA-5FA0079370C3}" destId="{6D70671F-A277-4786-BD8D-78B046F686B4}" srcOrd="0" destOrd="0" presId="urn:microsoft.com/office/officeart/2005/8/layout/hierarchy6"/>
    <dgm:cxn modelId="{7A6ED89B-0CD2-4C25-8206-D0DA52E92DC3}" type="presParOf" srcId="{3BF3A810-BA12-4043-A4FA-5FA0079370C3}" destId="{D4FF4866-76BF-4132-8A63-6A51FE38D64A}" srcOrd="1" destOrd="0" presId="urn:microsoft.com/office/officeart/2005/8/layout/hierarchy6"/>
    <dgm:cxn modelId="{A8DE3E7F-9EF4-4793-8F3E-5F68FC74D63E}" type="presParOf" srcId="{D4FF4866-76BF-4132-8A63-6A51FE38D64A}" destId="{49698CEE-614B-4A13-99AF-C7C877D32511}" srcOrd="0" destOrd="0" presId="urn:microsoft.com/office/officeart/2005/8/layout/hierarchy6"/>
    <dgm:cxn modelId="{904A7A95-28D6-4A75-8D65-5D00EF73504E}" type="presParOf" srcId="{D4FF4866-76BF-4132-8A63-6A51FE38D64A}" destId="{F49FFCFA-4E90-4904-9E31-75657311CC1A}" srcOrd="1" destOrd="0" presId="urn:microsoft.com/office/officeart/2005/8/layout/hierarchy6"/>
    <dgm:cxn modelId="{13C9A782-E742-4D72-9AA8-092D686A4608}" type="presParOf" srcId="{F49FFCFA-4E90-4904-9E31-75657311CC1A}" destId="{0A465C91-680C-46D1-8E46-8094F5F9E458}" srcOrd="0" destOrd="0" presId="urn:microsoft.com/office/officeart/2005/8/layout/hierarchy6"/>
    <dgm:cxn modelId="{75C872C3-E392-4633-8E72-5BF02E7C77DA}" type="presParOf" srcId="{F49FFCFA-4E90-4904-9E31-75657311CC1A}" destId="{26CB7F62-ED7C-48FB-BD35-C7C9E34459AC}" srcOrd="1" destOrd="0" presId="urn:microsoft.com/office/officeart/2005/8/layout/hierarchy6"/>
    <dgm:cxn modelId="{8E9C62B3-C780-4877-8C86-B6B91365934E}" type="presParOf" srcId="{26CB7F62-ED7C-48FB-BD35-C7C9E34459AC}" destId="{00849E53-002F-45DE-94B5-6A1AA28718F3}" srcOrd="0" destOrd="0" presId="urn:microsoft.com/office/officeart/2005/8/layout/hierarchy6"/>
    <dgm:cxn modelId="{FF743463-33E3-47BE-BA79-176D8D8F2FBC}" type="presParOf" srcId="{26CB7F62-ED7C-48FB-BD35-C7C9E34459AC}" destId="{50EF9967-16D2-4A8A-B3A5-4FB480C6877C}" srcOrd="1" destOrd="0" presId="urn:microsoft.com/office/officeart/2005/8/layout/hierarchy6"/>
    <dgm:cxn modelId="{89EA1412-0FB7-4EC2-9E0D-E818EAD8EAFC}" type="presParOf" srcId="{50EF9967-16D2-4A8A-B3A5-4FB480C6877C}" destId="{C6433A4D-7047-4BD5-BAAD-C01841A77382}" srcOrd="0" destOrd="0" presId="urn:microsoft.com/office/officeart/2005/8/layout/hierarchy6"/>
    <dgm:cxn modelId="{93F004D3-4EC1-4853-A08E-1475F2EAC492}" type="presParOf" srcId="{50EF9967-16D2-4A8A-B3A5-4FB480C6877C}" destId="{E47F3D85-7E73-4DD4-93AC-36E255662BEB}" srcOrd="1" destOrd="0" presId="urn:microsoft.com/office/officeart/2005/8/layout/hierarchy6"/>
    <dgm:cxn modelId="{7CA200AD-A923-4365-88D1-42C5A116D55D}" type="presParOf" srcId="{E47F3D85-7E73-4DD4-93AC-36E255662BEB}" destId="{714C8CA5-6AD1-45EE-BA42-595244E5E6DA}" srcOrd="0" destOrd="0" presId="urn:microsoft.com/office/officeart/2005/8/layout/hierarchy6"/>
    <dgm:cxn modelId="{333C1B93-AAFB-4AD0-B5BF-52735530F865}" type="presParOf" srcId="{E47F3D85-7E73-4DD4-93AC-36E255662BEB}" destId="{B5CBBB14-8869-46C6-8067-E1C4E63393EA}" srcOrd="1" destOrd="0" presId="urn:microsoft.com/office/officeart/2005/8/layout/hierarchy6"/>
    <dgm:cxn modelId="{34AC11D0-E6AB-4707-A4EB-1F673202C69A}" type="presParOf" srcId="{B5CBBB14-8869-46C6-8067-E1C4E63393EA}" destId="{238CD025-04A4-4A2F-AD36-B63B44BB85F0}" srcOrd="0" destOrd="0" presId="urn:microsoft.com/office/officeart/2005/8/layout/hierarchy6"/>
    <dgm:cxn modelId="{C8CEFC9C-9509-4DC3-8D09-8308477D88AD}" type="presParOf" srcId="{B5CBBB14-8869-46C6-8067-E1C4E63393EA}" destId="{4482419F-5A11-420A-BCE6-EB582AF523D8}" srcOrd="1" destOrd="0" presId="urn:microsoft.com/office/officeart/2005/8/layout/hierarchy6"/>
    <dgm:cxn modelId="{284887B5-B211-43B4-BC17-7CC23898FB93}" type="presParOf" srcId="{3AA60804-C1F9-422F-92B0-DCB2235A3405}" destId="{32148494-1586-4ED7-A14B-492021FCF7DF}" srcOrd="2" destOrd="0" presId="urn:microsoft.com/office/officeart/2005/8/layout/hierarchy6"/>
    <dgm:cxn modelId="{0A2DDE5F-3F75-4D19-8328-51E89912EE97}" type="presParOf" srcId="{3AA60804-C1F9-422F-92B0-DCB2235A3405}" destId="{6F581492-5C81-4AA9-89B3-523FB74BC1AA}" srcOrd="3" destOrd="0" presId="urn:microsoft.com/office/officeart/2005/8/layout/hierarchy6"/>
    <dgm:cxn modelId="{31F0F4CE-7401-497C-8338-9BC4518891E7}" type="presParOf" srcId="{6F581492-5C81-4AA9-89B3-523FB74BC1AA}" destId="{626092A0-4907-463A-AB5D-0B63CADCAF48}" srcOrd="0" destOrd="0" presId="urn:microsoft.com/office/officeart/2005/8/layout/hierarchy6"/>
    <dgm:cxn modelId="{B2AFF00B-1C87-4742-A180-4DDD474DB982}" type="presParOf" srcId="{6F581492-5C81-4AA9-89B3-523FB74BC1AA}" destId="{27C0CC7E-78A6-41D8-A880-278EE3A48891}" srcOrd="1" destOrd="0" presId="urn:microsoft.com/office/officeart/2005/8/layout/hierarchy6"/>
    <dgm:cxn modelId="{2D5F7F82-36C1-4D0A-BD79-D28D82288580}" type="presParOf" srcId="{27C0CC7E-78A6-41D8-A880-278EE3A48891}" destId="{34130551-05FC-49DD-B686-0C761F69AE9C}" srcOrd="0" destOrd="0" presId="urn:microsoft.com/office/officeart/2005/8/layout/hierarchy6"/>
    <dgm:cxn modelId="{446BEB25-0769-4D58-B566-3FC9630BA8E7}" type="presParOf" srcId="{27C0CC7E-78A6-41D8-A880-278EE3A48891}" destId="{7C65CFE8-7A67-4571-A37E-D5736C476D6E}" srcOrd="1" destOrd="0" presId="urn:microsoft.com/office/officeart/2005/8/layout/hierarchy6"/>
    <dgm:cxn modelId="{5F79F0FD-974C-4577-8B6D-11DCCFAB8656}" type="presParOf" srcId="{7C65CFE8-7A67-4571-A37E-D5736C476D6E}" destId="{B6769122-2A09-420A-AA45-577AE17D42B4}" srcOrd="0" destOrd="0" presId="urn:microsoft.com/office/officeart/2005/8/layout/hierarchy6"/>
    <dgm:cxn modelId="{49D80DB3-F7E2-4BEA-BFAE-18B887438CCA}" type="presParOf" srcId="{7C65CFE8-7A67-4571-A37E-D5736C476D6E}" destId="{669D1953-97A5-43CB-8069-3A6C72E5A4E4}" srcOrd="1" destOrd="0" presId="urn:microsoft.com/office/officeart/2005/8/layout/hierarchy6"/>
    <dgm:cxn modelId="{90AF595D-EE67-42C0-921D-D8F6CA56871D}" type="presParOf" srcId="{669D1953-97A5-43CB-8069-3A6C72E5A4E4}" destId="{A22B2091-91B4-4404-A387-01CBA59D2159}" srcOrd="0" destOrd="0" presId="urn:microsoft.com/office/officeart/2005/8/layout/hierarchy6"/>
    <dgm:cxn modelId="{C4681CCC-DF24-4607-850B-2C093C137D40}" type="presParOf" srcId="{669D1953-97A5-43CB-8069-3A6C72E5A4E4}" destId="{967C1B4D-9643-401B-AF9D-0735858D6096}" srcOrd="1" destOrd="0" presId="urn:microsoft.com/office/officeart/2005/8/layout/hierarchy6"/>
    <dgm:cxn modelId="{5096A52D-5A82-444C-89E5-7C6EA10725AD}" type="presParOf" srcId="{967C1B4D-9643-401B-AF9D-0735858D6096}" destId="{F766FF66-80D6-4458-9EAD-B79BBED7A1C9}" srcOrd="0" destOrd="0" presId="urn:microsoft.com/office/officeart/2005/8/layout/hierarchy6"/>
    <dgm:cxn modelId="{12B7A191-9C15-4097-966A-5DC26A3CA2C6}" type="presParOf" srcId="{967C1B4D-9643-401B-AF9D-0735858D6096}" destId="{9E70CD7E-A5A4-4EC5-9172-B58DEDF2ECC6}" srcOrd="1" destOrd="0" presId="urn:microsoft.com/office/officeart/2005/8/layout/hierarchy6"/>
    <dgm:cxn modelId="{1AED4922-73FF-41C9-89B7-2C6537776746}" type="presParOf" srcId="{9E70CD7E-A5A4-4EC5-9172-B58DEDF2ECC6}" destId="{A392817B-7ACC-4F62-A519-6DCD541DD818}" srcOrd="0" destOrd="0" presId="urn:microsoft.com/office/officeart/2005/8/layout/hierarchy6"/>
    <dgm:cxn modelId="{9EA4C726-AD18-4ADC-9EC2-BEFAFA9AEDD1}" type="presParOf" srcId="{9E70CD7E-A5A4-4EC5-9172-B58DEDF2ECC6}" destId="{0AA1A656-314A-445D-8C64-137A084E5667}" srcOrd="1" destOrd="0" presId="urn:microsoft.com/office/officeart/2005/8/layout/hierarchy6"/>
    <dgm:cxn modelId="{CC4378B4-00E1-4B45-86E0-E6EC1C633A0A}" type="presParOf" srcId="{0AA1A656-314A-445D-8C64-137A084E5667}" destId="{92B54827-A868-4EF6-BD14-461F5CEB8D1F}" srcOrd="0" destOrd="0" presId="urn:microsoft.com/office/officeart/2005/8/layout/hierarchy6"/>
    <dgm:cxn modelId="{D18222BF-B4E6-49E7-8FAF-13229299A9AA}" type="presParOf" srcId="{0AA1A656-314A-445D-8C64-137A084E5667}" destId="{7E859B3E-0F96-4231-BEC7-DC8126CB7C19}" srcOrd="1" destOrd="0" presId="urn:microsoft.com/office/officeart/2005/8/layout/hierarchy6"/>
    <dgm:cxn modelId="{7CE630A2-2E8F-4765-A661-4EFB6B2DB620}" type="presParOf" srcId="{7E859B3E-0F96-4231-BEC7-DC8126CB7C19}" destId="{E98ED9D3-1FFD-42B6-9188-7BE9BB459E7F}" srcOrd="0" destOrd="0" presId="urn:microsoft.com/office/officeart/2005/8/layout/hierarchy6"/>
    <dgm:cxn modelId="{A58D1469-9CCB-4105-BF72-5C6794140378}" type="presParOf" srcId="{7E859B3E-0F96-4231-BEC7-DC8126CB7C19}" destId="{6C8B34B6-82FE-4928-AB0A-FFA388FB58DA}" srcOrd="1" destOrd="0" presId="urn:microsoft.com/office/officeart/2005/8/layout/hierarchy6"/>
    <dgm:cxn modelId="{3BB05EFA-B6CE-476C-968A-E1D541FB7D3C}" type="presParOf" srcId="{6C8B34B6-82FE-4928-AB0A-FFA388FB58DA}" destId="{6A9D3F5C-551D-4308-BB79-561943A00FBD}" srcOrd="0" destOrd="0" presId="urn:microsoft.com/office/officeart/2005/8/layout/hierarchy6"/>
    <dgm:cxn modelId="{4DCC91FD-0CAA-40C4-A423-7D69A787F1F6}" type="presParOf" srcId="{6C8B34B6-82FE-4928-AB0A-FFA388FB58DA}" destId="{346B67EE-36C3-4BD3-9B3A-4E4A58A281E5}" srcOrd="1" destOrd="0" presId="urn:microsoft.com/office/officeart/2005/8/layout/hierarchy6"/>
    <dgm:cxn modelId="{9E518230-0BA2-41B1-A995-7B7E1BFE7569}" type="presParOf" srcId="{346B67EE-36C3-4BD3-9B3A-4E4A58A281E5}" destId="{B84D2925-E9B2-4266-935F-E307A20D5C42}" srcOrd="0" destOrd="0" presId="urn:microsoft.com/office/officeart/2005/8/layout/hierarchy6"/>
    <dgm:cxn modelId="{25F9E02D-A36C-4EAC-9C45-8505C185D5BB}" type="presParOf" srcId="{346B67EE-36C3-4BD3-9B3A-4E4A58A281E5}" destId="{80ED275D-E331-43E4-944A-0F8695E903A4}" srcOrd="1" destOrd="0" presId="urn:microsoft.com/office/officeart/2005/8/layout/hierarchy6"/>
    <dgm:cxn modelId="{B86B1885-2668-4144-A7C4-4EE0B17F9245}" type="presParOf" srcId="{80ED275D-E331-43E4-944A-0F8695E903A4}" destId="{0F50534E-6A57-4908-B3F8-EA74C28B3770}" srcOrd="0" destOrd="0" presId="urn:microsoft.com/office/officeart/2005/8/layout/hierarchy6"/>
    <dgm:cxn modelId="{27D123CB-FCF8-4FA4-B3B7-43E87DFEF08A}" type="presParOf" srcId="{80ED275D-E331-43E4-944A-0F8695E903A4}" destId="{9DC92432-1EEB-4499-92FF-E9ADD1E18B2E}" srcOrd="1" destOrd="0" presId="urn:microsoft.com/office/officeart/2005/8/layout/hierarchy6"/>
    <dgm:cxn modelId="{076F4FB8-A7D8-4683-BDDE-A69D8D0CE3EE}" type="presParOf" srcId="{3AA60804-C1F9-422F-92B0-DCB2235A3405}" destId="{F7F2FBD9-38E6-4ADB-8394-87F3AE4C0DFB}" srcOrd="4" destOrd="0" presId="urn:microsoft.com/office/officeart/2005/8/layout/hierarchy6"/>
    <dgm:cxn modelId="{865E14BD-3562-43CC-8087-E7B687D5ED78}" type="presParOf" srcId="{3AA60804-C1F9-422F-92B0-DCB2235A3405}" destId="{794C0A1C-1EDD-4D73-B311-80B11FC5FE06}" srcOrd="5" destOrd="0" presId="urn:microsoft.com/office/officeart/2005/8/layout/hierarchy6"/>
    <dgm:cxn modelId="{72BC5778-A9A3-4ADA-8E80-E97EB6F5B140}" type="presParOf" srcId="{794C0A1C-1EDD-4D73-B311-80B11FC5FE06}" destId="{A8CCEDCC-E588-4E96-AE08-12520C4A0965}" srcOrd="0" destOrd="0" presId="urn:microsoft.com/office/officeart/2005/8/layout/hierarchy6"/>
    <dgm:cxn modelId="{ADF95201-E6A3-4927-B19C-B8369D58BAA0}" type="presParOf" srcId="{794C0A1C-1EDD-4D73-B311-80B11FC5FE06}" destId="{B21BBDE1-1D56-40B9-84EF-76DA08D35AEE}" srcOrd="1" destOrd="0" presId="urn:microsoft.com/office/officeart/2005/8/layout/hierarchy6"/>
    <dgm:cxn modelId="{60F540E8-A6DF-4475-A656-2F60F4754D14}" type="presParOf" srcId="{B21BBDE1-1D56-40B9-84EF-76DA08D35AEE}" destId="{84530933-9F61-49CE-9DBF-080598666E90}" srcOrd="0" destOrd="0" presId="urn:microsoft.com/office/officeart/2005/8/layout/hierarchy6"/>
    <dgm:cxn modelId="{AF0A9FFE-8037-459C-B8BD-DAC3A88E2FA9}" type="presParOf" srcId="{B21BBDE1-1D56-40B9-84EF-76DA08D35AEE}" destId="{BE4A084E-4620-4253-8157-CF5DF65DEEEE}" srcOrd="1" destOrd="0" presId="urn:microsoft.com/office/officeart/2005/8/layout/hierarchy6"/>
    <dgm:cxn modelId="{F2ED6888-B214-4F5C-ACAD-EC441E1222C7}" type="presParOf" srcId="{BE4A084E-4620-4253-8157-CF5DF65DEEEE}" destId="{40DE81D1-4049-4CDE-9D83-3179E3CFAA1D}" srcOrd="0" destOrd="0" presId="urn:microsoft.com/office/officeart/2005/8/layout/hierarchy6"/>
    <dgm:cxn modelId="{B8AC211B-D3F0-44C7-83FC-49120A9DCFF9}" type="presParOf" srcId="{BE4A084E-4620-4253-8157-CF5DF65DEEEE}" destId="{5C053F74-CF6F-4D0A-9DC1-96C6142A673C}" srcOrd="1" destOrd="0" presId="urn:microsoft.com/office/officeart/2005/8/layout/hierarchy6"/>
    <dgm:cxn modelId="{179B3DED-314B-4B65-9A5E-8A358ED573D8}" type="presParOf" srcId="{5C053F74-CF6F-4D0A-9DC1-96C6142A673C}" destId="{00E4A595-36FB-4AE5-A6AB-A307B5F2A397}" srcOrd="0" destOrd="0" presId="urn:microsoft.com/office/officeart/2005/8/layout/hierarchy6"/>
    <dgm:cxn modelId="{C1577C7D-6CC5-44B2-B955-20A59C9ABE6D}" type="presParOf" srcId="{5C053F74-CF6F-4D0A-9DC1-96C6142A673C}" destId="{C6AC7DCE-3BB7-4D94-986B-5EDFF5B5187F}" srcOrd="1" destOrd="0" presId="urn:microsoft.com/office/officeart/2005/8/layout/hierarchy6"/>
    <dgm:cxn modelId="{6D3A7785-0D02-4E0E-BEF3-0DEF82E3FD0E}" type="presParOf" srcId="{C6AC7DCE-3BB7-4D94-986B-5EDFF5B5187F}" destId="{430424CE-BBF5-4A53-B4A6-8B10FBDC9529}" srcOrd="0" destOrd="0" presId="urn:microsoft.com/office/officeart/2005/8/layout/hierarchy6"/>
    <dgm:cxn modelId="{0B703239-FB04-44B7-B8E0-2699514FEF8B}" type="presParOf" srcId="{C6AC7DCE-3BB7-4D94-986B-5EDFF5B5187F}" destId="{1E5A6DD8-434A-4F61-9724-03282C1E6520}" srcOrd="1" destOrd="0" presId="urn:microsoft.com/office/officeart/2005/8/layout/hierarchy6"/>
    <dgm:cxn modelId="{DEC90C5D-7363-4F7E-95AF-981EA9A3A712}" type="presParOf" srcId="{3AA60804-C1F9-422F-92B0-DCB2235A3405}" destId="{5EEF72F0-D0FC-45BF-AF24-B933E9FE81E7}" srcOrd="6" destOrd="0" presId="urn:microsoft.com/office/officeart/2005/8/layout/hierarchy6"/>
    <dgm:cxn modelId="{27AE4999-D14B-4094-92F6-0C6FF7D5E056}" type="presParOf" srcId="{3AA60804-C1F9-422F-92B0-DCB2235A3405}" destId="{B7DB3881-0680-4AF4-ADE1-445AC50AC320}" srcOrd="7" destOrd="0" presId="urn:microsoft.com/office/officeart/2005/8/layout/hierarchy6"/>
    <dgm:cxn modelId="{A7C9DE49-9F62-48BD-9A2C-142CD56DCAE9}" type="presParOf" srcId="{B7DB3881-0680-4AF4-ADE1-445AC50AC320}" destId="{3C96319F-2D45-4AD2-8422-1D7CE90AE8DD}" srcOrd="0" destOrd="0" presId="urn:microsoft.com/office/officeart/2005/8/layout/hierarchy6"/>
    <dgm:cxn modelId="{CEBE648E-161B-433E-B25B-7D231EAF9A7C}" type="presParOf" srcId="{B7DB3881-0680-4AF4-ADE1-445AC50AC320}" destId="{176F0181-0849-40C2-96B7-0ED9273C660C}" srcOrd="1" destOrd="0" presId="urn:microsoft.com/office/officeart/2005/8/layout/hierarchy6"/>
    <dgm:cxn modelId="{557029C4-60EB-4031-8FC9-DE989FF101D9}" type="presParOf" srcId="{3AA60804-C1F9-422F-92B0-DCB2235A3405}" destId="{EF570A2E-E609-4640-A1BB-91967AC0678A}" srcOrd="8" destOrd="0" presId="urn:microsoft.com/office/officeart/2005/8/layout/hierarchy6"/>
    <dgm:cxn modelId="{63C25A5D-E010-4709-933A-44DDF889582D}" type="presParOf" srcId="{3AA60804-C1F9-422F-92B0-DCB2235A3405}" destId="{862152FF-7C26-4331-962C-EDE5FE9194B0}" srcOrd="9" destOrd="0" presId="urn:microsoft.com/office/officeart/2005/8/layout/hierarchy6"/>
    <dgm:cxn modelId="{4CB92C82-4611-4C84-BE99-22E5DD6E83B2}" type="presParOf" srcId="{862152FF-7C26-4331-962C-EDE5FE9194B0}" destId="{4666BA4D-632D-4DF4-B002-C1B42BBDC89B}" srcOrd="0" destOrd="0" presId="urn:microsoft.com/office/officeart/2005/8/layout/hierarchy6"/>
    <dgm:cxn modelId="{B50C88E8-2A6F-41BC-B6E2-1221F6FA7650}" type="presParOf" srcId="{862152FF-7C26-4331-962C-EDE5FE9194B0}" destId="{02B3EF99-08F8-4CD6-AD23-F7D8D653DF55}" srcOrd="1" destOrd="0" presId="urn:microsoft.com/office/officeart/2005/8/layout/hierarchy6"/>
    <dgm:cxn modelId="{BDB6F10F-8FFD-4121-81F5-11B92EB94018}" type="presParOf" srcId="{3AA60804-C1F9-422F-92B0-DCB2235A3405}" destId="{15626010-391F-4C61-9AAA-8968C120BF28}" srcOrd="10" destOrd="0" presId="urn:microsoft.com/office/officeart/2005/8/layout/hierarchy6"/>
    <dgm:cxn modelId="{F4854481-B053-4E0F-ADC8-52015E266BFC}" type="presParOf" srcId="{3AA60804-C1F9-422F-92B0-DCB2235A3405}" destId="{A9408B04-8B01-42BF-B5C1-709EB4087621}" srcOrd="11" destOrd="0" presId="urn:microsoft.com/office/officeart/2005/8/layout/hierarchy6"/>
    <dgm:cxn modelId="{35C987B5-11F3-4368-BF60-5374AB9D3E03}" type="presParOf" srcId="{A9408B04-8B01-42BF-B5C1-709EB4087621}" destId="{191717E3-2E63-4414-80D6-29A15C43A3DC}" srcOrd="0" destOrd="0" presId="urn:microsoft.com/office/officeart/2005/8/layout/hierarchy6"/>
    <dgm:cxn modelId="{064FFF7F-0B74-4AD5-990E-E10DC1E55FAA}" type="presParOf" srcId="{A9408B04-8B01-42BF-B5C1-709EB4087621}" destId="{4E00746D-ED1E-4CA2-BEE3-A689DCA1A891}" srcOrd="1" destOrd="0" presId="urn:microsoft.com/office/officeart/2005/8/layout/hierarchy6"/>
    <dgm:cxn modelId="{4164C74D-8315-4031-8D6C-4A34A67AD772}" type="presParOf" srcId="{4E00746D-ED1E-4CA2-BEE3-A689DCA1A891}" destId="{93D7D4CB-73E8-43FB-951A-CC5289423137}" srcOrd="0" destOrd="0" presId="urn:microsoft.com/office/officeart/2005/8/layout/hierarchy6"/>
    <dgm:cxn modelId="{59369A0D-50B8-42DD-A505-FACC6FC5A49E}" type="presParOf" srcId="{4E00746D-ED1E-4CA2-BEE3-A689DCA1A891}" destId="{C50F0DD5-15CE-47CF-BDF1-34C20767A1F6}" srcOrd="1" destOrd="0" presId="urn:microsoft.com/office/officeart/2005/8/layout/hierarchy6"/>
    <dgm:cxn modelId="{68DD5254-FB9C-4DBB-8FB5-286654FC1DF9}" type="presParOf" srcId="{C50F0DD5-15CE-47CF-BDF1-34C20767A1F6}" destId="{244C9E86-6F29-440D-9CAE-71B4A3944B2A}" srcOrd="0" destOrd="0" presId="urn:microsoft.com/office/officeart/2005/8/layout/hierarchy6"/>
    <dgm:cxn modelId="{67171BE1-84C9-4D27-AD52-AE5D820C1F84}" type="presParOf" srcId="{C50F0DD5-15CE-47CF-BDF1-34C20767A1F6}" destId="{DB3CFEF7-8E10-4375-932A-E6AFF197150C}" srcOrd="1" destOrd="0" presId="urn:microsoft.com/office/officeart/2005/8/layout/hierarchy6"/>
    <dgm:cxn modelId="{BDA6E2C8-8E19-42BD-B7CA-A26FA06D4221}" type="presParOf" srcId="{DB3CFEF7-8E10-4375-932A-E6AFF197150C}" destId="{CDDDD990-5EDC-41BF-BE0C-3EB727FAE532}" srcOrd="0" destOrd="0" presId="urn:microsoft.com/office/officeart/2005/8/layout/hierarchy6"/>
    <dgm:cxn modelId="{5D2502C5-1C6E-4AB9-82F9-58CAB02E1CD1}" type="presParOf" srcId="{DB3CFEF7-8E10-4375-932A-E6AFF197150C}" destId="{E06AB57E-6DEE-42D0-956D-E5972AA196EA}" srcOrd="1" destOrd="0" presId="urn:microsoft.com/office/officeart/2005/8/layout/hierarchy6"/>
    <dgm:cxn modelId="{23C8A8F7-8F8F-4BD7-8CF4-D2478BDBAE43}" type="presParOf" srcId="{E06AB57E-6DEE-42D0-956D-E5972AA196EA}" destId="{E575334F-080C-4CFF-AACB-5BFC2704EFD2}" srcOrd="0" destOrd="0" presId="urn:microsoft.com/office/officeart/2005/8/layout/hierarchy6"/>
    <dgm:cxn modelId="{4528FB71-22FF-4D8E-9BC0-5C5D9281280A}" type="presParOf" srcId="{E06AB57E-6DEE-42D0-956D-E5972AA196EA}" destId="{7642DB62-9892-4337-8E9A-C7831A58102D}" srcOrd="1" destOrd="0" presId="urn:microsoft.com/office/officeart/2005/8/layout/hierarchy6"/>
    <dgm:cxn modelId="{5EFEA992-6A4F-4CFD-BFE3-29FCD0F2BFC5}" type="presParOf" srcId="{D66E564C-4E96-4E97-814C-BE9634FC14FA}" destId="{00E86CEA-BFD3-4A8F-A6E3-7BBE479FB13F}" srcOrd="1" destOrd="0" presId="urn:microsoft.com/office/officeart/2005/8/layout/hierarchy6"/>
    <dgm:cxn modelId="{1DABB8D8-64AD-4897-8600-7D2BD299E753}" type="presParOf" srcId="{00E86CEA-BFD3-4A8F-A6E3-7BBE479FB13F}" destId="{587A26DC-AA7C-431F-88F9-3B80B2A392F7}" srcOrd="0" destOrd="0" presId="urn:microsoft.com/office/officeart/2005/8/layout/hierarchy6"/>
    <dgm:cxn modelId="{C8016580-4C63-49A8-9E9F-EF8B7D2F7552}" type="presParOf" srcId="{587A26DC-AA7C-431F-88F9-3B80B2A392F7}" destId="{01AC934D-6C8B-4846-9AD3-8D9BA6156EF2}" srcOrd="0" destOrd="0" presId="urn:microsoft.com/office/officeart/2005/8/layout/hierarchy6"/>
    <dgm:cxn modelId="{DBDE7D13-5CCA-4943-B10F-7E86D1E4BB34}" type="presParOf" srcId="{587A26DC-AA7C-431F-88F9-3B80B2A392F7}" destId="{676B2545-1F42-4235-8C96-11BAD601302D}" srcOrd="1" destOrd="0" presId="urn:microsoft.com/office/officeart/2005/8/layout/hierarchy6"/>
    <dgm:cxn modelId="{A86016C1-B0AF-477D-86DF-0DD161655736}" type="presParOf" srcId="{00E86CEA-BFD3-4A8F-A6E3-7BBE479FB13F}" destId="{42D85D99-25F3-4040-85BD-33AA665802F7}" srcOrd="1" destOrd="0" presId="urn:microsoft.com/office/officeart/2005/8/layout/hierarchy6"/>
    <dgm:cxn modelId="{2C36F80F-5A62-4B61-9D87-EC47B39008E7}" type="presParOf" srcId="{42D85D99-25F3-4040-85BD-33AA665802F7}" destId="{1A5E8FC2-8EDD-490C-BB1C-131FA03BEDEF}" srcOrd="0" destOrd="0" presId="urn:microsoft.com/office/officeart/2005/8/layout/hierarchy6"/>
    <dgm:cxn modelId="{2F1D4093-C598-4527-A798-16950614F170}" type="presParOf" srcId="{00E86CEA-BFD3-4A8F-A6E3-7BBE479FB13F}" destId="{C974843D-6766-4F19-82F0-3C5758CCB2BA}" srcOrd="2" destOrd="0" presId="urn:microsoft.com/office/officeart/2005/8/layout/hierarchy6"/>
    <dgm:cxn modelId="{0A80BFCC-8B51-42D8-B0AD-E049BD3DD257}" type="presParOf" srcId="{C974843D-6766-4F19-82F0-3C5758CCB2BA}" destId="{F6683DB0-CCEC-493C-8389-040BB940374D}" srcOrd="0" destOrd="0" presId="urn:microsoft.com/office/officeart/2005/8/layout/hierarchy6"/>
    <dgm:cxn modelId="{96665E85-9580-431E-BEE7-D02ECF749601}" type="presParOf" srcId="{C974843D-6766-4F19-82F0-3C5758CCB2BA}" destId="{804094D4-6623-45F9-B53E-1C9D1A2B7441}" srcOrd="1" destOrd="0" presId="urn:microsoft.com/office/officeart/2005/8/layout/hierarchy6"/>
    <dgm:cxn modelId="{211F61D4-B7B5-4269-B4EC-34E97D048E55}" type="presParOf" srcId="{00E86CEA-BFD3-4A8F-A6E3-7BBE479FB13F}" destId="{E33D46E5-D86E-4083-9151-3FCFF9C8DE5A}" srcOrd="3" destOrd="0" presId="urn:microsoft.com/office/officeart/2005/8/layout/hierarchy6"/>
    <dgm:cxn modelId="{68219B99-7658-4E39-A5D8-2A3D36C90418}" type="presParOf" srcId="{E33D46E5-D86E-4083-9151-3FCFF9C8DE5A}" destId="{56EE4237-AE25-4505-85DE-671D217289FC}" srcOrd="0" destOrd="0" presId="urn:microsoft.com/office/officeart/2005/8/layout/hierarchy6"/>
    <dgm:cxn modelId="{75CD0FD9-9571-49CA-B1DD-B4AE67D52B2A}" type="presParOf" srcId="{00E86CEA-BFD3-4A8F-A6E3-7BBE479FB13F}" destId="{52E3BBFA-B6A8-4A7F-9B6F-7928BC7BF1A7}" srcOrd="4" destOrd="0" presId="urn:microsoft.com/office/officeart/2005/8/layout/hierarchy6"/>
    <dgm:cxn modelId="{E3FE15E5-754E-45F8-9F60-E90BFD5E8C4E}" type="presParOf" srcId="{52E3BBFA-B6A8-4A7F-9B6F-7928BC7BF1A7}" destId="{2947CF75-01C4-4B8D-B156-FFA655DF3301}" srcOrd="0" destOrd="0" presId="urn:microsoft.com/office/officeart/2005/8/layout/hierarchy6"/>
    <dgm:cxn modelId="{BE0AB9C9-F1FC-4D04-B7E9-A6F3CF0A485F}" type="presParOf" srcId="{52E3BBFA-B6A8-4A7F-9B6F-7928BC7BF1A7}" destId="{8FF5F1DC-DFA3-4BCF-8B6C-D71B4B86E0B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8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6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8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8FFD-1C60-4409-89C8-CD16F1870BA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E90F-F049-47A2-9BB0-72A2E504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testingclass.com/software-estimation-techniques/" TargetMode="External"/><Relationship Id="rId2" Type="http://schemas.openxmlformats.org/officeDocument/2006/relationships/hyperlink" Target="https://uwmadison.app.box.com/v/pmfornonp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nmanufacturingtools.org/625/planning-and-running-kaizen-events/" TargetMode="External"/><Relationship Id="rId5" Type="http://schemas.openxmlformats.org/officeDocument/2006/relationships/hyperlink" Target="http://www.slideshare.net/MasudParvez8/software-outsourcing-and-new-model-of-test-estimation-for-agile-development-47062178" TargetMode="External"/><Relationship Id="rId4" Type="http://schemas.openxmlformats.org/officeDocument/2006/relationships/hyperlink" Target="http://www.methodsandtools.com/archive/archive.php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5928" y="4531406"/>
            <a:ext cx="860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</a:rPr>
              <a:t>Project Management Techniques for Test Estimation </a:t>
            </a:r>
            <a:r>
              <a:rPr lang="en-US" sz="2400" b="1" dirty="0" smtClean="0">
                <a:solidFill>
                  <a:schemeClr val="accent2"/>
                </a:solidFill>
              </a:rPr>
              <a:t>Optimization</a:t>
            </a:r>
          </a:p>
          <a:p>
            <a:pPr algn="r"/>
            <a:r>
              <a:rPr lang="en-US" sz="1600" b="1" dirty="0" smtClean="0"/>
              <a:t>Thomas Janik, CSTE, CSQE</a:t>
            </a:r>
          </a:p>
          <a:p>
            <a:pPr algn="r"/>
            <a:r>
              <a:rPr lang="en-US" sz="1600" b="1" dirty="0" smtClean="0"/>
              <a:t>DevOps Manager, Release Management</a:t>
            </a:r>
          </a:p>
          <a:p>
            <a:pPr algn="r"/>
            <a:r>
              <a:rPr lang="en-US" sz="1600" b="1" dirty="0" smtClean="0"/>
              <a:t>American Family Insurance</a:t>
            </a:r>
            <a:endParaRPr lang="en-US" sz="1600" b="1" dirty="0"/>
          </a:p>
          <a:p>
            <a:pPr algn="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51430"/>
            <a:ext cx="5833847" cy="39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Development Percentage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67282" y="1825625"/>
            <a:ext cx="96656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Get development estimates</a:t>
            </a:r>
          </a:p>
          <a:p>
            <a:endParaRPr lang="en-US" dirty="0" smtClean="0"/>
          </a:p>
          <a:p>
            <a:r>
              <a:rPr lang="en-US" dirty="0" smtClean="0"/>
              <a:t>Use a generic % of development for an initial test estimate</a:t>
            </a:r>
          </a:p>
          <a:p>
            <a:endParaRPr lang="en-US" dirty="0" smtClean="0"/>
          </a:p>
          <a:p>
            <a:r>
              <a:rPr lang="en-US" dirty="0" smtClean="0"/>
              <a:t>Define complexity multiplier </a:t>
            </a:r>
          </a:p>
          <a:p>
            <a:endParaRPr lang="en-US" dirty="0" smtClean="0"/>
          </a:p>
          <a:p>
            <a:r>
              <a:rPr lang="en-US" dirty="0" smtClean="0"/>
              <a:t>Multiply complexity multiplier by initial test estimate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Development Percentage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7283" y="1825625"/>
            <a:ext cx="9665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Popular / widely used (circa 1996)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Can be incorporated with function points for accuracy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… Simple math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dirty="0"/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</a:rPr>
              <a:t>Disadvantages: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N</a:t>
            </a:r>
            <a:r>
              <a:rPr lang="en-US" dirty="0" smtClean="0"/>
              <a:t>ot provable via scientific methods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No different than ad-hoc estimation with a complexity factor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Experience Best Guess / Ad-hoc Methods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3324" y="1825625"/>
            <a:ext cx="966567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time it took 2 months</a:t>
            </a:r>
          </a:p>
          <a:p>
            <a:endParaRPr lang="en-US" dirty="0" smtClean="0"/>
          </a:p>
          <a:p>
            <a:r>
              <a:rPr lang="en-US" dirty="0" smtClean="0"/>
              <a:t>I think it will be done in 2 weeks</a:t>
            </a:r>
          </a:p>
          <a:p>
            <a:endParaRPr lang="en-US" dirty="0" smtClean="0"/>
          </a:p>
          <a:p>
            <a:r>
              <a:rPr lang="en-US" dirty="0" smtClean="0"/>
              <a:t>Just test until the release date (or end of sprint)</a:t>
            </a:r>
          </a:p>
          <a:p>
            <a:endParaRPr lang="en-US" dirty="0" smtClean="0"/>
          </a:p>
          <a:p>
            <a:r>
              <a:rPr lang="en-US" dirty="0" smtClean="0"/>
              <a:t>Everyone knows all testing takes 27% of project time</a:t>
            </a:r>
          </a:p>
          <a:p>
            <a:endParaRPr lang="en-US" dirty="0"/>
          </a:p>
          <a:p>
            <a:r>
              <a:rPr lang="en-US" dirty="0" smtClean="0"/>
              <a:t>Don’t estimate …  just tell them we’ll be done when we’re done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Experience Best Guess / Ad-hoc Methods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2" y="1756395"/>
            <a:ext cx="6739640" cy="42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Experience Best Guess / Ad-hoc Methods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67283" y="1825625"/>
            <a:ext cx="9665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Super easy … just guess (no math!)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	Instant estimate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People tend to think it’s accurate because of previous experience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Disadvantages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Sets </a:t>
            </a:r>
            <a:r>
              <a:rPr lang="en-US" dirty="0" smtClean="0"/>
              <a:t>project </a:t>
            </a:r>
            <a:r>
              <a:rPr lang="en-US" dirty="0"/>
              <a:t>up for missed deadlines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In reality there is minimal accuracy sans ESP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01158"/>
            <a:ext cx="8927315" cy="286949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How Can Project Management Techniques Help?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Work Breakdown Structure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the basis for almost all modern test estimation methods</a:t>
            </a:r>
          </a:p>
          <a:p>
            <a:r>
              <a:rPr lang="en-US" dirty="0" smtClean="0"/>
              <a:t>Impossible to estimate anything as a whole</a:t>
            </a:r>
          </a:p>
          <a:p>
            <a:r>
              <a:rPr lang="en-US" dirty="0" smtClean="0"/>
              <a:t>Must understand what </a:t>
            </a:r>
            <a:r>
              <a:rPr lang="en-US" i="1" dirty="0" smtClean="0"/>
              <a:t>DONE</a:t>
            </a:r>
            <a:r>
              <a:rPr lang="en-US" dirty="0" smtClean="0"/>
              <a:t> looks like (activity later)</a:t>
            </a:r>
          </a:p>
          <a:p>
            <a:r>
              <a:rPr lang="en-US" dirty="0" smtClean="0"/>
              <a:t>Break down functionality into smaller units</a:t>
            </a:r>
          </a:p>
          <a:p>
            <a:r>
              <a:rPr lang="en-US" dirty="0" smtClean="0"/>
              <a:t>Subdivide smaller units (wash, rinse, repeat)</a:t>
            </a:r>
          </a:p>
          <a:p>
            <a:r>
              <a:rPr lang="en-US" dirty="0" smtClean="0"/>
              <a:t>Continue to subdivide until all units are able to be estimated</a:t>
            </a:r>
          </a:p>
          <a:p>
            <a:r>
              <a:rPr lang="en-US" dirty="0" smtClean="0"/>
              <a:t>It’s broken down enough when you can confidently estimate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" y="1544430"/>
            <a:ext cx="11083439" cy="3842259"/>
          </a:xfrm>
        </p:spPr>
      </p:pic>
    </p:spTree>
    <p:extLst>
      <p:ext uri="{BB962C8B-B14F-4D97-AF65-F5344CB8AC3E}">
        <p14:creationId xmlns:p14="http://schemas.microsoft.com/office/powerpoint/2010/main" val="16094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36" y="694952"/>
            <a:ext cx="7509363" cy="53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7969897"/>
              </p:ext>
            </p:extLst>
          </p:nvPr>
        </p:nvGraphicFramePr>
        <p:xfrm>
          <a:off x="336996" y="616925"/>
          <a:ext cx="11447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Project Management Techniques for Test Estimation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745"/>
            <a:ext cx="10515600" cy="3352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Session Agenda:</a:t>
            </a:r>
          </a:p>
          <a:p>
            <a:pPr marL="0" indent="0">
              <a:buNone/>
            </a:pPr>
            <a:r>
              <a:rPr lang="en-US" dirty="0" smtClean="0"/>
              <a:t>	Familiar/Common Test Estimating Techniques</a:t>
            </a:r>
          </a:p>
          <a:p>
            <a:pPr marL="0" indent="0">
              <a:buNone/>
            </a:pPr>
            <a:r>
              <a:rPr lang="en-US" dirty="0" smtClean="0"/>
              <a:t>	What </a:t>
            </a:r>
            <a:r>
              <a:rPr lang="en-US" dirty="0"/>
              <a:t>is a Work Breakdown Structure (WBS</a:t>
            </a:r>
            <a:r>
              <a:rPr lang="en-US" dirty="0" smtClean="0"/>
              <a:t>)?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What does </a:t>
            </a:r>
            <a:r>
              <a:rPr lang="en-US" i="1" dirty="0" smtClean="0"/>
              <a:t>DONE</a:t>
            </a:r>
            <a:r>
              <a:rPr lang="en-US" dirty="0" smtClean="0"/>
              <a:t> mean?</a:t>
            </a:r>
          </a:p>
          <a:p>
            <a:pPr marL="0" indent="0">
              <a:buNone/>
            </a:pPr>
            <a:r>
              <a:rPr lang="en-US" dirty="0" smtClean="0"/>
              <a:t>	Triple Constraint Estimation</a:t>
            </a:r>
          </a:p>
          <a:p>
            <a:pPr marL="0" indent="0">
              <a:buNone/>
            </a:pPr>
            <a:r>
              <a:rPr lang="en-US" dirty="0" smtClean="0"/>
              <a:t>	Kaizen Events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2047653"/>
              </p:ext>
            </p:extLst>
          </p:nvPr>
        </p:nvGraphicFramePr>
        <p:xfrm>
          <a:off x="336996" y="616925"/>
          <a:ext cx="11447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4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681037"/>
            <a:ext cx="7781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215" y="2726179"/>
            <a:ext cx="7190509" cy="1139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What Does DONE Mean?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Round 1:	1 minute to draw a pig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Draw a Pig, LLC</a:t>
            </a:r>
          </a:p>
        </p:txBody>
      </p:sp>
    </p:spTree>
    <p:extLst>
      <p:ext uri="{BB962C8B-B14F-4D97-AF65-F5344CB8AC3E}">
        <p14:creationId xmlns:p14="http://schemas.microsoft.com/office/powerpoint/2010/main" val="23971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Round 1:	1 minute to draw a pig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Round 2:	1 minute to draw a pig using the work instructions and 			grid paper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Draw a Pig, LLC</a:t>
            </a:r>
          </a:p>
        </p:txBody>
      </p:sp>
    </p:spTree>
    <p:extLst>
      <p:ext uri="{BB962C8B-B14F-4D97-AF65-F5344CB8AC3E}">
        <p14:creationId xmlns:p14="http://schemas.microsoft.com/office/powerpoint/2010/main" val="5035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5" y="452809"/>
            <a:ext cx="10276190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Round 1:	1 minute to draw a pig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Round 2:	1 minute to draw a pig using the work instructions and 			grid paper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Round 3:	30 seconds to draw a pig using the work instructions, grid 		paper, and customer image.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Draw a Pig, LLC</a:t>
            </a:r>
          </a:p>
        </p:txBody>
      </p:sp>
    </p:spTree>
    <p:extLst>
      <p:ext uri="{BB962C8B-B14F-4D97-AF65-F5344CB8AC3E}">
        <p14:creationId xmlns:p14="http://schemas.microsoft.com/office/powerpoint/2010/main" val="34067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05" y="452809"/>
            <a:ext cx="10276190" cy="5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11" y="475462"/>
            <a:ext cx="9764256" cy="59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Knowing what DONE means will help your estimates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Interview stakeholders to make sure you understand their definition of DONE and the risks they feel are important</a:t>
            </a:r>
          </a:p>
          <a:p>
            <a:r>
              <a:rPr lang="en-US" dirty="0" smtClean="0"/>
              <a:t>Ask for all available documentation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Scope Statements</a:t>
            </a:r>
          </a:p>
          <a:p>
            <a:pPr lvl="1"/>
            <a:r>
              <a:rPr lang="en-US" dirty="0" smtClean="0"/>
              <a:t>Wireframes / Comps</a:t>
            </a:r>
          </a:p>
          <a:p>
            <a:pPr lvl="1"/>
            <a:r>
              <a:rPr lang="en-US" dirty="0" smtClean="0"/>
              <a:t>Development Timelines (sprint epics, stories, backlog, etc.)</a:t>
            </a:r>
          </a:p>
          <a:p>
            <a:pPr lvl="1"/>
            <a:r>
              <a:rPr lang="en-US" dirty="0" smtClean="0"/>
              <a:t>Anything you can get your hands on to help you know / understand what DONE means</a:t>
            </a:r>
          </a:p>
          <a:p>
            <a:r>
              <a:rPr lang="en-US" dirty="0"/>
              <a:t>When you reach your definition of </a:t>
            </a:r>
            <a:r>
              <a:rPr lang="en-US" dirty="0" smtClean="0"/>
              <a:t>DONE … actually be </a:t>
            </a:r>
            <a:r>
              <a:rPr lang="en-US" dirty="0"/>
              <a:t>done!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5" y="1941931"/>
            <a:ext cx="10915256" cy="35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How Can Project Management Techniques Help?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8872"/>
            <a:ext cx="9417794" cy="31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Triple Constraints Triangle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72285"/>
            <a:ext cx="1638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Cost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54" y="1229676"/>
            <a:ext cx="6371686" cy="5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14" y="1229676"/>
            <a:ext cx="4321714" cy="424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Triple Constraints Triangle (Euler)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72285"/>
            <a:ext cx="1638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</a:t>
            </a:r>
          </a:p>
          <a:p>
            <a:r>
              <a:rPr lang="en-US" dirty="0" smtClean="0"/>
              <a:t>Good</a:t>
            </a:r>
          </a:p>
          <a:p>
            <a:r>
              <a:rPr lang="en-US" dirty="0" smtClean="0"/>
              <a:t>Cheap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63" y="973004"/>
            <a:ext cx="5190801" cy="5002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Triple Constraints Triangle (Euler)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72285"/>
            <a:ext cx="1638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Fast</a:t>
            </a:r>
          </a:p>
          <a:p>
            <a:r>
              <a:rPr lang="en-US" dirty="0" smtClean="0"/>
              <a:t>Good</a:t>
            </a:r>
          </a:p>
          <a:p>
            <a:r>
              <a:rPr lang="en-US" dirty="0" smtClean="0"/>
              <a:t>Cheap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Triple Constraints “Triangle”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72285"/>
            <a:ext cx="19583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Resources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Schedule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1249679"/>
            <a:ext cx="5613402" cy="441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19" y="1392265"/>
            <a:ext cx="5391902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Using the Triple Constraints Triangle to know what DONE looks like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793538"/>
            <a:ext cx="10134600" cy="3660775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2800" dirty="0" smtClean="0"/>
              <a:t>What are the minimum results to ensure success?</a:t>
            </a:r>
          </a:p>
          <a:p>
            <a:pPr lvl="1"/>
            <a:r>
              <a:rPr lang="en-US" sz="2800" dirty="0" smtClean="0"/>
              <a:t>What deadlines and/or business events are important?</a:t>
            </a:r>
          </a:p>
          <a:p>
            <a:pPr lvl="1"/>
            <a:r>
              <a:rPr lang="en-US" sz="2800" dirty="0" smtClean="0"/>
              <a:t>Who is impacted if milestones are missed?</a:t>
            </a:r>
          </a:p>
          <a:p>
            <a:pPr lvl="1"/>
            <a:r>
              <a:rPr lang="en-US" sz="2800" dirty="0" smtClean="0"/>
              <a:t>What does a quality product mean to you?</a:t>
            </a:r>
          </a:p>
          <a:p>
            <a:pPr lvl="1"/>
            <a:r>
              <a:rPr lang="en-US" sz="2800" dirty="0" smtClean="0"/>
              <a:t>Is there functionality that is more important than others?</a:t>
            </a:r>
          </a:p>
          <a:p>
            <a:pPr lvl="1"/>
            <a:r>
              <a:rPr lang="en-US" sz="2800" dirty="0" smtClean="0"/>
              <a:t>Does development have functionality prioritized?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Using the Triple Constraints Triangle to optimize your estimates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50" y="1681247"/>
            <a:ext cx="9621253" cy="4351338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Use 3 constraints to categorize your test cases, use cases, test scenarios, or units in your WBS</a:t>
            </a:r>
          </a:p>
          <a:p>
            <a:pPr lvl="1"/>
            <a:r>
              <a:rPr lang="en-US" sz="2800" dirty="0" smtClean="0"/>
              <a:t>Use the Euler Diagram to determine your two most valuable constraints</a:t>
            </a:r>
          </a:p>
          <a:p>
            <a:pPr lvl="1"/>
            <a:r>
              <a:rPr lang="en-US" sz="2800" dirty="0" smtClean="0"/>
              <a:t>Use overlaps in conjunction with any other test method to refine multipliers (environment factors, complexity factor, etc.)</a:t>
            </a:r>
          </a:p>
          <a:p>
            <a:pPr lvl="1"/>
            <a:r>
              <a:rPr lang="en-US" sz="2800" dirty="0" smtClean="0"/>
              <a:t>… Simple math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Triple Constraints Triangle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10740" cy="4351338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24" y="1825625"/>
            <a:ext cx="10382876" cy="37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06907"/>
            <a:ext cx="10515600" cy="3865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sz="2800" dirty="0" smtClean="0"/>
              <a:t>Kaizen </a:t>
            </a:r>
            <a:r>
              <a:rPr lang="en-US" sz="2800" dirty="0"/>
              <a:t>Blitz</a:t>
            </a:r>
          </a:p>
          <a:p>
            <a:pPr lvl="1"/>
            <a:r>
              <a:rPr lang="en-US" sz="2800" dirty="0" smtClean="0"/>
              <a:t>Kaizen Burst</a:t>
            </a:r>
          </a:p>
          <a:p>
            <a:pPr lvl="1"/>
            <a:r>
              <a:rPr lang="en-US" sz="2800" dirty="0" smtClean="0"/>
              <a:t>Focused improvement </a:t>
            </a:r>
            <a:r>
              <a:rPr lang="en-US" sz="2800" dirty="0"/>
              <a:t>workshops</a:t>
            </a:r>
          </a:p>
          <a:p>
            <a:pPr lvl="1"/>
            <a:r>
              <a:rPr lang="en-US" sz="2800" dirty="0" smtClean="0"/>
              <a:t>Kaizen </a:t>
            </a:r>
            <a:r>
              <a:rPr lang="en-US" sz="2800" dirty="0"/>
              <a:t>workshops</a:t>
            </a:r>
          </a:p>
          <a:p>
            <a:pPr lvl="1"/>
            <a:r>
              <a:rPr lang="en-US" sz="2800" dirty="0" smtClean="0"/>
              <a:t>Continuous improvement </a:t>
            </a:r>
            <a:r>
              <a:rPr lang="en-US" sz="2800" dirty="0"/>
              <a:t>workshops</a:t>
            </a:r>
          </a:p>
          <a:p>
            <a:pPr lvl="1"/>
            <a:r>
              <a:rPr lang="en-US" sz="2800" dirty="0" smtClean="0"/>
              <a:t>Accelerated improvement </a:t>
            </a:r>
            <a:r>
              <a:rPr lang="en-US" sz="2800" dirty="0"/>
              <a:t>events</a:t>
            </a:r>
          </a:p>
          <a:p>
            <a:pPr lvl="1"/>
            <a:r>
              <a:rPr lang="en-US" sz="2800" dirty="0" smtClean="0"/>
              <a:t>Rapid </a:t>
            </a:r>
            <a:r>
              <a:rPr lang="en-US" sz="2800" dirty="0"/>
              <a:t>process improvement workshops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 Kaizen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5010561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Whatever you call </a:t>
            </a:r>
            <a:r>
              <a:rPr lang="en-US" sz="2400" dirty="0" smtClean="0"/>
              <a:t>them, a Kaizen event has a </a:t>
            </a:r>
            <a:r>
              <a:rPr lang="en-US" sz="2400" dirty="0"/>
              <a:t>common </a:t>
            </a:r>
            <a:r>
              <a:rPr lang="en-US" sz="2400" dirty="0" smtClean="0"/>
              <a:t>aim </a:t>
            </a:r>
            <a:r>
              <a:rPr lang="en-US" sz="2400" dirty="0"/>
              <a:t>and </a:t>
            </a:r>
            <a:r>
              <a:rPr lang="en-US" sz="2400" dirty="0" smtClean="0"/>
              <a:t>structure that looks </a:t>
            </a:r>
            <a:r>
              <a:rPr lang="en-US" sz="2400" dirty="0"/>
              <a:t>to harness the ideas and creativity of your workforce in creating a step change improvement in a specific area of your business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80" y="883222"/>
            <a:ext cx="4211640" cy="183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 Kaizen Event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564957"/>
            <a:ext cx="10412520" cy="45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Function / Testing Point Analysis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1241" y="1825625"/>
            <a:ext cx="966567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Decide on an effort classification / weight</a:t>
            </a:r>
          </a:p>
          <a:p>
            <a:endParaRPr lang="en-US" dirty="0" smtClean="0"/>
          </a:p>
          <a:p>
            <a:r>
              <a:rPr lang="en-US" dirty="0" smtClean="0"/>
              <a:t>Divide your application into function points</a:t>
            </a:r>
          </a:p>
          <a:p>
            <a:endParaRPr lang="en-US" dirty="0" smtClean="0"/>
          </a:p>
          <a:p>
            <a:r>
              <a:rPr lang="en-US" dirty="0" smtClean="0"/>
              <a:t>Classify / weigh each function point</a:t>
            </a:r>
          </a:p>
          <a:p>
            <a:endParaRPr lang="en-US" dirty="0" smtClean="0"/>
          </a:p>
          <a:p>
            <a:r>
              <a:rPr lang="en-US" dirty="0" smtClean="0"/>
              <a:t>Multiply the weight by the function point for the estimate</a:t>
            </a:r>
          </a:p>
        </p:txBody>
      </p:sp>
    </p:spTree>
    <p:extLst>
      <p:ext uri="{BB962C8B-B14F-4D97-AF65-F5344CB8AC3E}">
        <p14:creationId xmlns:p14="http://schemas.microsoft.com/office/powerpoint/2010/main" val="30869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Using a Kaizen event to optimize your estimates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7045"/>
            <a:ext cx="10515600" cy="404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7150" y="1681248"/>
            <a:ext cx="10459450" cy="3602028"/>
          </a:xfrm>
        </p:spPr>
        <p:txBody>
          <a:bodyPr>
            <a:normAutofit/>
          </a:bodyPr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Document reality:		Use a previous test estimate</a:t>
            </a:r>
          </a:p>
          <a:p>
            <a:pPr lvl="1"/>
            <a:r>
              <a:rPr lang="en-US" sz="2800" dirty="0" smtClean="0"/>
              <a:t>Identify waste:		Which estimates were way off?</a:t>
            </a:r>
          </a:p>
          <a:p>
            <a:pPr lvl="1"/>
            <a:r>
              <a:rPr lang="en-US" sz="2800" dirty="0" smtClean="0"/>
              <a:t>Plan countermeasures:	Adjust estimation method</a:t>
            </a:r>
          </a:p>
          <a:p>
            <a:pPr lvl="1"/>
            <a:r>
              <a:rPr lang="en-US" sz="2800" dirty="0" smtClean="0"/>
              <a:t>Check reality:			Are you still improving reality?</a:t>
            </a:r>
          </a:p>
          <a:p>
            <a:pPr lvl="1"/>
            <a:r>
              <a:rPr lang="en-US" sz="2800" dirty="0" smtClean="0"/>
              <a:t>Make changes:		Estimate again</a:t>
            </a:r>
          </a:p>
          <a:p>
            <a:pPr lvl="1"/>
            <a:r>
              <a:rPr lang="en-US" sz="2800" dirty="0" smtClean="0"/>
              <a:t>Measure results:		Compare test estimate to actual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5283275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 a panacea 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Using a Kaizen event to optimize your estimates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7045"/>
            <a:ext cx="10515600" cy="404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08" y="1529715"/>
            <a:ext cx="4276725" cy="427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3" y="1529714"/>
            <a:ext cx="3291074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Continuous Improvement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7045"/>
            <a:ext cx="10515600" cy="404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7" y="1690688"/>
            <a:ext cx="3291073" cy="427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18" y="2496074"/>
            <a:ext cx="3291073" cy="4276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93" y="2490795"/>
            <a:ext cx="3291073" cy="4276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3" y="1675188"/>
            <a:ext cx="3291074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Thank you shout </a:t>
            </a:r>
            <a:r>
              <a:rPr lang="en-US" sz="2800" b="1" dirty="0">
                <a:solidFill>
                  <a:srgbClr val="002060"/>
                </a:solidFill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</a:rPr>
              <a:t>uts ….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5645"/>
            <a:ext cx="10515600" cy="391223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uwmadison.app.box.com/v/pmfornonpm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Scott Converse, UW Madison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://www.softwaretestingclass.com/software-estimation-techniques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www.methodsandtools.com/archive/archive.php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www.slideshare.net/MasudParvez8/software-outsourcing-and-new-model-of-test-estimation-for-agile-development-47062178</a:t>
            </a:r>
            <a:endParaRPr lang="en-US" dirty="0" smtClean="0"/>
          </a:p>
          <a:p>
            <a:r>
              <a:rPr lang="en-US" dirty="0">
                <a:hlinkClick r:id="rId6"/>
              </a:rPr>
              <a:t>http://leanmanufacturingtools.org/625/planning-and-running-kaizen-events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5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5928" y="4897166"/>
            <a:ext cx="860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2"/>
                </a:solidFill>
              </a:rPr>
              <a:t>Project Management Techniques for Test Estimation </a:t>
            </a:r>
            <a:r>
              <a:rPr lang="en-US" sz="2400" b="1" dirty="0" smtClean="0">
                <a:solidFill>
                  <a:schemeClr val="accent2"/>
                </a:solidFill>
              </a:rPr>
              <a:t>Optimization</a:t>
            </a:r>
          </a:p>
          <a:p>
            <a:pPr algn="r"/>
            <a:r>
              <a:rPr lang="en-US" sz="1600" b="1" dirty="0" smtClean="0"/>
              <a:t>Thomas Janik, CSTE, CSQE</a:t>
            </a:r>
          </a:p>
          <a:p>
            <a:pPr algn="r"/>
            <a:r>
              <a:rPr lang="en-US" sz="1600" b="1" dirty="0" smtClean="0"/>
              <a:t>DevOps Manager, Release Management</a:t>
            </a:r>
          </a:p>
          <a:p>
            <a:pPr algn="r"/>
            <a:r>
              <a:rPr lang="en-US" sz="1600" b="1" dirty="0" smtClean="0"/>
              <a:t>American Family Insurance</a:t>
            </a:r>
            <a:endParaRPr lang="en-US" sz="1600" b="1" dirty="0"/>
          </a:p>
          <a:p>
            <a:pPr algn="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51430"/>
            <a:ext cx="5833847" cy="39633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35928" y="3336925"/>
            <a:ext cx="79629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2060"/>
                </a:solidFill>
              </a:rPr>
              <a:t>Questions?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1690688"/>
            <a:ext cx="7639050" cy="37433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Function / Testing Point Analysis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Function / Testing Point Analysis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3325" y="1825625"/>
            <a:ext cx="9665676" cy="4446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Can be generated in early project stages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Can be generated </a:t>
            </a:r>
            <a:r>
              <a:rPr lang="en-US" sz="2400" dirty="0" smtClean="0"/>
              <a:t>from </a:t>
            </a:r>
            <a:r>
              <a:rPr lang="en-US" sz="2400" dirty="0"/>
              <a:t>requirements </a:t>
            </a:r>
            <a:r>
              <a:rPr lang="en-US" sz="2400" dirty="0" smtClean="0"/>
              <a:t>specifications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… Simple math</a:t>
            </a:r>
            <a:r>
              <a:rPr lang="en-US" sz="2400" dirty="0"/>
              <a:t>	</a:t>
            </a:r>
            <a:r>
              <a:rPr lang="en-US" dirty="0"/>
              <a:t>	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Disadvantages: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No variables for unknowns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Accurate only if continually updated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If no requirements exist, estimation must come from ideation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</a:t>
            </a:r>
            <a:r>
              <a:rPr lang="en-US" sz="2800" b="1" dirty="0">
                <a:solidFill>
                  <a:schemeClr val="accent2"/>
                </a:solidFill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</a:rPr>
              <a:t>Case Point / Test Case Point Method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324" y="1825625"/>
            <a:ext cx="966567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Unadjusted actor weights = total number of actors (positive, negative, and exceptional)</a:t>
            </a:r>
          </a:p>
          <a:p>
            <a:r>
              <a:rPr lang="en-US" dirty="0" smtClean="0"/>
              <a:t>Unadjusted use case weight = total number of use cases</a:t>
            </a:r>
          </a:p>
          <a:p>
            <a:r>
              <a:rPr lang="en-US" dirty="0" smtClean="0"/>
              <a:t>Use case point = actor weights + use case weight</a:t>
            </a:r>
          </a:p>
          <a:p>
            <a:r>
              <a:rPr lang="en-US" dirty="0" smtClean="0"/>
              <a:t>Determine EF (Environmental Factor or use .5)</a:t>
            </a:r>
          </a:p>
          <a:p>
            <a:r>
              <a:rPr lang="en-US" dirty="0" smtClean="0"/>
              <a:t>Adjusted use case point = use case point * [0.65+ (0.01 * EF]</a:t>
            </a:r>
          </a:p>
          <a:p>
            <a:r>
              <a:rPr lang="en-US" dirty="0" smtClean="0"/>
              <a:t>Estimate = adjusted use case point * CF (Conversion Factor)</a:t>
            </a:r>
          </a:p>
          <a:p>
            <a:r>
              <a:rPr lang="en-US" dirty="0" smtClean="0"/>
              <a:t>Or … estimate duration/number of executions of each test case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</a:t>
            </a:r>
            <a:r>
              <a:rPr lang="en-US" sz="2800" b="1" dirty="0">
                <a:solidFill>
                  <a:schemeClr val="accent2"/>
                </a:solidFill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</a:rPr>
              <a:t>Case Point / Test Case </a:t>
            </a:r>
            <a:r>
              <a:rPr lang="en-US" sz="2800" b="1" dirty="0">
                <a:solidFill>
                  <a:schemeClr val="accent2"/>
                </a:solidFill>
              </a:rPr>
              <a:t>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2" y="2000815"/>
            <a:ext cx="7132320" cy="3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367283" y="1825624"/>
            <a:ext cx="9665676" cy="448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Advantages: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Multiple weighting factors for better accuracy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Experts not needed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Very fast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Disadvantages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Requires a significant amount of system knowledge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Requires requirements (or test case) completeness first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dirty="0" smtClean="0"/>
              <a:t>Coefficients have to be adjusted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… Not so simple math</a:t>
            </a:r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Test Estimation:  </a:t>
            </a:r>
            <a:r>
              <a:rPr lang="en-US" sz="2800" b="1" dirty="0">
                <a:solidFill>
                  <a:schemeClr val="accent2"/>
                </a:solidFill>
              </a:rPr>
              <a:t>Use </a:t>
            </a:r>
            <a:r>
              <a:rPr lang="en-US" sz="2800" b="1" dirty="0" smtClean="0">
                <a:solidFill>
                  <a:schemeClr val="accent2"/>
                </a:solidFill>
              </a:rPr>
              <a:t>Case Point / Test Case </a:t>
            </a:r>
            <a:r>
              <a:rPr lang="en-US" sz="2800" b="1" dirty="0">
                <a:solidFill>
                  <a:schemeClr val="accent2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2988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867</Words>
  <Application>Microsoft Office PowerPoint</Application>
  <PresentationFormat>Widescreen</PresentationFormat>
  <Paragraphs>280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Project Management Techniques for Test Estimation Optimization</vt:lpstr>
      <vt:lpstr>Test Estimation:</vt:lpstr>
      <vt:lpstr>Test Estimation:  Function / Testing Point Analysis Method</vt:lpstr>
      <vt:lpstr>Test Estimation:  Function / Testing Point Analysis Method</vt:lpstr>
      <vt:lpstr>Test Estimation:  Function / Testing Point Analysis Method</vt:lpstr>
      <vt:lpstr>Test Estimation:  Use Case Point / Test Case Point Method</vt:lpstr>
      <vt:lpstr>Test Estimation:  Use Case Point / Test Case Method</vt:lpstr>
      <vt:lpstr>Test Estimation:  Use Case Point / Test Case Method</vt:lpstr>
      <vt:lpstr>Test Estimation:  Development Percentage Method</vt:lpstr>
      <vt:lpstr>Test Estimation:  Development Percentage Method</vt:lpstr>
      <vt:lpstr>Test Estimation:  Experience Best Guess / Ad-hoc Methods</vt:lpstr>
      <vt:lpstr>Test Estimation:  Experience Best Guess / Ad-hoc Methods</vt:lpstr>
      <vt:lpstr>Test Estimation:  Experience Best Guess / Ad-hoc Methods</vt:lpstr>
      <vt:lpstr>How Can Project Management Techniques Help?</vt:lpstr>
      <vt:lpstr>Work Breakdown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a Pig, LLC</vt:lpstr>
      <vt:lpstr>Draw a Pig, LLC</vt:lpstr>
      <vt:lpstr>PowerPoint Presentation</vt:lpstr>
      <vt:lpstr>Draw a Pig, LLC</vt:lpstr>
      <vt:lpstr>PowerPoint Presentation</vt:lpstr>
      <vt:lpstr>PowerPoint Presentation</vt:lpstr>
      <vt:lpstr>Knowing what DONE means will help your estimates</vt:lpstr>
      <vt:lpstr>How Can Project Management Techniques Help?</vt:lpstr>
      <vt:lpstr>The Triple Constraints Triangle</vt:lpstr>
      <vt:lpstr>The Triple Constraints Triangle (Euler)</vt:lpstr>
      <vt:lpstr>The Triple Constraints Triangle (Euler)</vt:lpstr>
      <vt:lpstr>The Triple Constraints “Triangle”</vt:lpstr>
      <vt:lpstr>Using the Triple Constraints Triangle to know what DONE looks like</vt:lpstr>
      <vt:lpstr>Using the Triple Constraints Triangle to optimize your estimates</vt:lpstr>
      <vt:lpstr>The Triple Constraints Triangle</vt:lpstr>
      <vt:lpstr>A Kaizen Event</vt:lpstr>
      <vt:lpstr>A Kaizen Event</vt:lpstr>
      <vt:lpstr>Using a Kaizen event to optimize your estimates</vt:lpstr>
      <vt:lpstr>Using a Kaizen event to optimize your estimates</vt:lpstr>
      <vt:lpstr>Continuous Improvement</vt:lpstr>
      <vt:lpstr>Thank you shout outs ….</vt:lpstr>
      <vt:lpstr>PowerPoint Presentation</vt:lpstr>
    </vt:vector>
  </TitlesOfParts>
  <Company>American Family Insurance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Janik, Thomas J</dc:creator>
  <cp:lastModifiedBy>Janik, Thomas J</cp:lastModifiedBy>
  <cp:revision>146</cp:revision>
  <dcterms:created xsi:type="dcterms:W3CDTF">2017-01-21T15:09:51Z</dcterms:created>
  <dcterms:modified xsi:type="dcterms:W3CDTF">2017-02-14T20:53:38Z</dcterms:modified>
</cp:coreProperties>
</file>