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3" r:id="rId1"/>
  </p:sldMasterIdLst>
  <p:notesMasterIdLst>
    <p:notesMasterId r:id="rId33"/>
  </p:notesMasterIdLst>
  <p:handoutMasterIdLst>
    <p:handoutMasterId r:id="rId34"/>
  </p:handoutMasterIdLst>
  <p:sldIdLst>
    <p:sldId id="371" r:id="rId2"/>
    <p:sldId id="374" r:id="rId3"/>
    <p:sldId id="375" r:id="rId4"/>
    <p:sldId id="415" r:id="rId5"/>
    <p:sldId id="389" r:id="rId6"/>
    <p:sldId id="393" r:id="rId7"/>
    <p:sldId id="395" r:id="rId8"/>
    <p:sldId id="412" r:id="rId9"/>
    <p:sldId id="390" r:id="rId10"/>
    <p:sldId id="404" r:id="rId11"/>
    <p:sldId id="392" r:id="rId12"/>
    <p:sldId id="391" r:id="rId13"/>
    <p:sldId id="405" r:id="rId14"/>
    <p:sldId id="406" r:id="rId15"/>
    <p:sldId id="407" r:id="rId16"/>
    <p:sldId id="408" r:id="rId17"/>
    <p:sldId id="409" r:id="rId18"/>
    <p:sldId id="416" r:id="rId19"/>
    <p:sldId id="418" r:id="rId20"/>
    <p:sldId id="421" r:id="rId21"/>
    <p:sldId id="430" r:id="rId22"/>
    <p:sldId id="431" r:id="rId23"/>
    <p:sldId id="432" r:id="rId24"/>
    <p:sldId id="419" r:id="rId25"/>
    <p:sldId id="422" r:id="rId26"/>
    <p:sldId id="423" r:id="rId27"/>
    <p:sldId id="424" r:id="rId28"/>
    <p:sldId id="425" r:id="rId29"/>
    <p:sldId id="426" r:id="rId30"/>
    <p:sldId id="428" r:id="rId31"/>
    <p:sldId id="300" r:id="rId32"/>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Presentation" id="{A3DDC494-FAE2-43B8-990B-D3A9CA580123}">
          <p14:sldIdLst>
            <p14:sldId id="371"/>
            <p14:sldId id="374"/>
            <p14:sldId id="375"/>
            <p14:sldId id="415"/>
            <p14:sldId id="389"/>
            <p14:sldId id="393"/>
            <p14:sldId id="395"/>
            <p14:sldId id="412"/>
            <p14:sldId id="390"/>
            <p14:sldId id="404"/>
            <p14:sldId id="392"/>
            <p14:sldId id="391"/>
            <p14:sldId id="405"/>
            <p14:sldId id="406"/>
            <p14:sldId id="407"/>
            <p14:sldId id="408"/>
            <p14:sldId id="409"/>
            <p14:sldId id="416"/>
            <p14:sldId id="418"/>
            <p14:sldId id="421"/>
            <p14:sldId id="430"/>
            <p14:sldId id="431"/>
            <p14:sldId id="432"/>
            <p14:sldId id="419"/>
            <p14:sldId id="422"/>
            <p14:sldId id="423"/>
            <p14:sldId id="424"/>
            <p14:sldId id="425"/>
            <p14:sldId id="426"/>
            <p14:sldId id="428"/>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0000"/>
    <a:srgbClr val="CD9B69"/>
    <a:srgbClr val="808000"/>
    <a:srgbClr val="EF3DCD"/>
    <a:srgbClr val="1802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28" autoAdjust="0"/>
    <p:restoredTop sz="73548" autoAdjust="0"/>
  </p:normalViewPr>
  <p:slideViewPr>
    <p:cSldViewPr snapToGrid="0">
      <p:cViewPr varScale="1">
        <p:scale>
          <a:sx n="68" d="100"/>
          <a:sy n="68" d="100"/>
        </p:scale>
        <p:origin x="1668" y="60"/>
      </p:cViewPr>
      <p:guideLst>
        <p:guide orient="horz" pos="2160"/>
        <p:guide pos="2880"/>
      </p:guideLst>
    </p:cSldViewPr>
  </p:slideViewPr>
  <p:notesTextViewPr>
    <p:cViewPr>
      <p:scale>
        <a:sx n="1" d="1"/>
        <a:sy n="1" d="1"/>
      </p:scale>
      <p:origin x="0" y="0"/>
    </p:cViewPr>
  </p:notesTextViewPr>
  <p:notesViewPr>
    <p:cSldViewPr snapToGrid="0">
      <p:cViewPr varScale="1">
        <p:scale>
          <a:sx n="53" d="100"/>
          <a:sy n="53" d="100"/>
        </p:scale>
        <p:origin x="98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88B24A-8FEF-BD4E-A9E5-CDC205488795}" type="doc">
      <dgm:prSet loTypeId="urn:microsoft.com/office/officeart/2005/8/layout/matrix1" loCatId="" qsTypeId="urn:microsoft.com/office/officeart/2005/8/quickstyle/simple1" qsCatId="simple" csTypeId="urn:microsoft.com/office/officeart/2005/8/colors/accent0_1" csCatId="mainScheme" phldr="1"/>
      <dgm:spPr/>
      <dgm:t>
        <a:bodyPr/>
        <a:lstStyle/>
        <a:p>
          <a:endParaRPr lang="en-US"/>
        </a:p>
      </dgm:t>
    </dgm:pt>
    <dgm:pt modelId="{B1E9FE66-4E63-D249-822D-43F0FBD30D0C}">
      <dgm:prSet phldrT="[Text]"/>
      <dgm:spPr/>
      <dgm:t>
        <a:bodyPr/>
        <a:lstStyle/>
        <a:p>
          <a:r>
            <a:rPr lang="en-US" dirty="0" smtClean="0"/>
            <a:t>The Business</a:t>
          </a:r>
          <a:endParaRPr lang="en-US" dirty="0"/>
        </a:p>
      </dgm:t>
    </dgm:pt>
    <dgm:pt modelId="{DB3E8B6A-71C8-CA40-A5B3-D2F75E608FA3}" type="parTrans" cxnId="{D1E88EDB-AF5E-8B46-B2AD-9BB46A5EB89B}">
      <dgm:prSet/>
      <dgm:spPr/>
      <dgm:t>
        <a:bodyPr/>
        <a:lstStyle/>
        <a:p>
          <a:endParaRPr lang="en-US"/>
        </a:p>
      </dgm:t>
    </dgm:pt>
    <dgm:pt modelId="{8BC53A6B-914E-854E-9A31-8B5E61D6667F}" type="sibTrans" cxnId="{D1E88EDB-AF5E-8B46-B2AD-9BB46A5EB89B}">
      <dgm:prSet/>
      <dgm:spPr/>
      <dgm:t>
        <a:bodyPr/>
        <a:lstStyle/>
        <a:p>
          <a:endParaRPr lang="en-US"/>
        </a:p>
      </dgm:t>
    </dgm:pt>
    <dgm:pt modelId="{02389B13-6FA5-2F41-8976-C2AA1BA9B3A9}">
      <dgm:prSet phldrT="[Text]"/>
      <dgm:spPr/>
      <dgm:t>
        <a:bodyPr/>
        <a:lstStyle/>
        <a:p>
          <a:r>
            <a:rPr lang="en-US" dirty="0" smtClean="0"/>
            <a:t>Future State Vision</a:t>
          </a:r>
          <a:endParaRPr lang="en-US" dirty="0"/>
        </a:p>
      </dgm:t>
    </dgm:pt>
    <dgm:pt modelId="{C64EE777-3177-8048-9CA4-E97BAB3A4D95}" type="parTrans" cxnId="{5445FD96-EE53-6149-9647-265C60975D54}">
      <dgm:prSet/>
      <dgm:spPr/>
      <dgm:t>
        <a:bodyPr/>
        <a:lstStyle/>
        <a:p>
          <a:endParaRPr lang="en-US"/>
        </a:p>
      </dgm:t>
    </dgm:pt>
    <dgm:pt modelId="{4402B4D6-904C-8C4B-9050-CE031CB1C735}" type="sibTrans" cxnId="{5445FD96-EE53-6149-9647-265C60975D54}">
      <dgm:prSet/>
      <dgm:spPr/>
      <dgm:t>
        <a:bodyPr/>
        <a:lstStyle/>
        <a:p>
          <a:endParaRPr lang="en-US"/>
        </a:p>
      </dgm:t>
    </dgm:pt>
    <dgm:pt modelId="{7207DE98-243E-C942-9557-6EA9FD8CEAE5}">
      <dgm:prSet phldrT="[Text]"/>
      <dgm:spPr/>
      <dgm:t>
        <a:bodyPr/>
        <a:lstStyle/>
        <a:p>
          <a:r>
            <a:rPr lang="en-US" dirty="0" smtClean="0"/>
            <a:t>Delivery Methodology</a:t>
          </a:r>
          <a:endParaRPr lang="en-US" dirty="0"/>
        </a:p>
      </dgm:t>
    </dgm:pt>
    <dgm:pt modelId="{6CCDB44E-83DD-E14D-8BD4-C77441340610}" type="parTrans" cxnId="{F26FD0E3-A336-A94B-91EE-B688370080CE}">
      <dgm:prSet/>
      <dgm:spPr/>
      <dgm:t>
        <a:bodyPr/>
        <a:lstStyle/>
        <a:p>
          <a:endParaRPr lang="en-US"/>
        </a:p>
      </dgm:t>
    </dgm:pt>
    <dgm:pt modelId="{16730095-8F44-B043-BB12-4849CA304D15}" type="sibTrans" cxnId="{F26FD0E3-A336-A94B-91EE-B688370080CE}">
      <dgm:prSet/>
      <dgm:spPr/>
      <dgm:t>
        <a:bodyPr/>
        <a:lstStyle/>
        <a:p>
          <a:endParaRPr lang="en-US"/>
        </a:p>
      </dgm:t>
    </dgm:pt>
    <dgm:pt modelId="{B0222AC6-AF45-EA4E-B1B6-8E80E38B44F5}">
      <dgm:prSet phldrT="[Text]"/>
      <dgm:spPr/>
      <dgm:t>
        <a:bodyPr/>
        <a:lstStyle/>
        <a:p>
          <a:r>
            <a:rPr lang="en-US" dirty="0" smtClean="0"/>
            <a:t>Structure</a:t>
          </a:r>
        </a:p>
        <a:p>
          <a:endParaRPr lang="en-US" dirty="0"/>
        </a:p>
      </dgm:t>
    </dgm:pt>
    <dgm:pt modelId="{5EE4EF27-987F-3447-8224-FC9EB722E000}" type="parTrans" cxnId="{ACEB7906-02BF-1A45-80FE-A13E8206E62F}">
      <dgm:prSet/>
      <dgm:spPr/>
      <dgm:t>
        <a:bodyPr/>
        <a:lstStyle/>
        <a:p>
          <a:endParaRPr lang="en-US"/>
        </a:p>
      </dgm:t>
    </dgm:pt>
    <dgm:pt modelId="{7C900D76-626C-CC41-B977-B7EA0376BDFF}" type="sibTrans" cxnId="{ACEB7906-02BF-1A45-80FE-A13E8206E62F}">
      <dgm:prSet/>
      <dgm:spPr/>
      <dgm:t>
        <a:bodyPr/>
        <a:lstStyle/>
        <a:p>
          <a:endParaRPr lang="en-US"/>
        </a:p>
      </dgm:t>
    </dgm:pt>
    <dgm:pt modelId="{5ACB143D-3AE6-2B4F-BF8F-C9AD4080DD59}">
      <dgm:prSet phldrT="[Text]"/>
      <dgm:spPr/>
      <dgm:t>
        <a:bodyPr/>
        <a:lstStyle/>
        <a:p>
          <a:r>
            <a:rPr lang="en-US" dirty="0" smtClean="0"/>
            <a:t>Departmental Persona</a:t>
          </a:r>
        </a:p>
        <a:p>
          <a:endParaRPr lang="en-US" dirty="0"/>
        </a:p>
      </dgm:t>
    </dgm:pt>
    <dgm:pt modelId="{BFB20728-231C-AE41-99E4-0C7FDA5B913B}" type="parTrans" cxnId="{2C63250E-6298-6140-9AE3-94839A1E1CBA}">
      <dgm:prSet/>
      <dgm:spPr/>
      <dgm:t>
        <a:bodyPr/>
        <a:lstStyle/>
        <a:p>
          <a:endParaRPr lang="en-US"/>
        </a:p>
      </dgm:t>
    </dgm:pt>
    <dgm:pt modelId="{BC3D6811-8219-3B4A-BF8A-DED6EBF9CBE9}" type="sibTrans" cxnId="{2C63250E-6298-6140-9AE3-94839A1E1CBA}">
      <dgm:prSet/>
      <dgm:spPr/>
      <dgm:t>
        <a:bodyPr/>
        <a:lstStyle/>
        <a:p>
          <a:endParaRPr lang="en-US"/>
        </a:p>
      </dgm:t>
    </dgm:pt>
    <dgm:pt modelId="{6FDD19CF-1F02-6B4B-8DEC-0E42303E425F}" type="pres">
      <dgm:prSet presAssocID="{1288B24A-8FEF-BD4E-A9E5-CDC205488795}" presName="diagram" presStyleCnt="0">
        <dgm:presLayoutVars>
          <dgm:chMax val="1"/>
          <dgm:dir/>
          <dgm:animLvl val="ctr"/>
          <dgm:resizeHandles val="exact"/>
        </dgm:presLayoutVars>
      </dgm:prSet>
      <dgm:spPr/>
      <dgm:t>
        <a:bodyPr/>
        <a:lstStyle/>
        <a:p>
          <a:endParaRPr lang="en-US"/>
        </a:p>
      </dgm:t>
    </dgm:pt>
    <dgm:pt modelId="{5B5582EA-D684-E34B-9BF7-722C81ADA996}" type="pres">
      <dgm:prSet presAssocID="{1288B24A-8FEF-BD4E-A9E5-CDC205488795}" presName="matrix" presStyleCnt="0"/>
      <dgm:spPr/>
      <dgm:t>
        <a:bodyPr/>
        <a:lstStyle/>
        <a:p>
          <a:endParaRPr lang="en-US"/>
        </a:p>
      </dgm:t>
    </dgm:pt>
    <dgm:pt modelId="{27B79231-93A1-E144-BF29-2A8B602F65BF}" type="pres">
      <dgm:prSet presAssocID="{1288B24A-8FEF-BD4E-A9E5-CDC205488795}" presName="tile1" presStyleLbl="node1" presStyleIdx="0" presStyleCnt="4"/>
      <dgm:spPr/>
      <dgm:t>
        <a:bodyPr/>
        <a:lstStyle/>
        <a:p>
          <a:endParaRPr lang="en-US"/>
        </a:p>
      </dgm:t>
    </dgm:pt>
    <dgm:pt modelId="{26EDEAFA-19AB-F448-B355-7D26D2780478}" type="pres">
      <dgm:prSet presAssocID="{1288B24A-8FEF-BD4E-A9E5-CDC205488795}" presName="tile1text" presStyleLbl="node1" presStyleIdx="0" presStyleCnt="4">
        <dgm:presLayoutVars>
          <dgm:chMax val="0"/>
          <dgm:chPref val="0"/>
          <dgm:bulletEnabled val="1"/>
        </dgm:presLayoutVars>
      </dgm:prSet>
      <dgm:spPr/>
      <dgm:t>
        <a:bodyPr/>
        <a:lstStyle/>
        <a:p>
          <a:endParaRPr lang="en-US"/>
        </a:p>
      </dgm:t>
    </dgm:pt>
    <dgm:pt modelId="{835F5209-BEA5-C045-B7F7-FF77C4E585F3}" type="pres">
      <dgm:prSet presAssocID="{1288B24A-8FEF-BD4E-A9E5-CDC205488795}" presName="tile2" presStyleLbl="node1" presStyleIdx="1" presStyleCnt="4"/>
      <dgm:spPr/>
      <dgm:t>
        <a:bodyPr/>
        <a:lstStyle/>
        <a:p>
          <a:endParaRPr lang="en-US"/>
        </a:p>
      </dgm:t>
    </dgm:pt>
    <dgm:pt modelId="{124702F3-FC9C-894B-9CB6-9538EADFDFC4}" type="pres">
      <dgm:prSet presAssocID="{1288B24A-8FEF-BD4E-A9E5-CDC205488795}" presName="tile2text" presStyleLbl="node1" presStyleIdx="1" presStyleCnt="4">
        <dgm:presLayoutVars>
          <dgm:chMax val="0"/>
          <dgm:chPref val="0"/>
          <dgm:bulletEnabled val="1"/>
        </dgm:presLayoutVars>
      </dgm:prSet>
      <dgm:spPr/>
      <dgm:t>
        <a:bodyPr/>
        <a:lstStyle/>
        <a:p>
          <a:endParaRPr lang="en-US"/>
        </a:p>
      </dgm:t>
    </dgm:pt>
    <dgm:pt modelId="{71913DCC-2A5F-3944-AB66-44241C469BA9}" type="pres">
      <dgm:prSet presAssocID="{1288B24A-8FEF-BD4E-A9E5-CDC205488795}" presName="tile3" presStyleLbl="node1" presStyleIdx="2" presStyleCnt="4"/>
      <dgm:spPr/>
      <dgm:t>
        <a:bodyPr/>
        <a:lstStyle/>
        <a:p>
          <a:endParaRPr lang="en-US"/>
        </a:p>
      </dgm:t>
    </dgm:pt>
    <dgm:pt modelId="{FEAE8F7C-9021-6147-B748-49C8E19B0DBA}" type="pres">
      <dgm:prSet presAssocID="{1288B24A-8FEF-BD4E-A9E5-CDC205488795}" presName="tile3text" presStyleLbl="node1" presStyleIdx="2" presStyleCnt="4">
        <dgm:presLayoutVars>
          <dgm:chMax val="0"/>
          <dgm:chPref val="0"/>
          <dgm:bulletEnabled val="1"/>
        </dgm:presLayoutVars>
      </dgm:prSet>
      <dgm:spPr/>
      <dgm:t>
        <a:bodyPr/>
        <a:lstStyle/>
        <a:p>
          <a:endParaRPr lang="en-US"/>
        </a:p>
      </dgm:t>
    </dgm:pt>
    <dgm:pt modelId="{0013A70D-BD77-B84A-A8C6-CC3A77961F17}" type="pres">
      <dgm:prSet presAssocID="{1288B24A-8FEF-BD4E-A9E5-CDC205488795}" presName="tile4" presStyleLbl="node1" presStyleIdx="3" presStyleCnt="4"/>
      <dgm:spPr/>
      <dgm:t>
        <a:bodyPr/>
        <a:lstStyle/>
        <a:p>
          <a:endParaRPr lang="en-US"/>
        </a:p>
      </dgm:t>
    </dgm:pt>
    <dgm:pt modelId="{F4D8DF00-98EE-6444-996E-06FD02B9B719}" type="pres">
      <dgm:prSet presAssocID="{1288B24A-8FEF-BD4E-A9E5-CDC205488795}" presName="tile4text" presStyleLbl="node1" presStyleIdx="3" presStyleCnt="4">
        <dgm:presLayoutVars>
          <dgm:chMax val="0"/>
          <dgm:chPref val="0"/>
          <dgm:bulletEnabled val="1"/>
        </dgm:presLayoutVars>
      </dgm:prSet>
      <dgm:spPr/>
      <dgm:t>
        <a:bodyPr/>
        <a:lstStyle/>
        <a:p>
          <a:endParaRPr lang="en-US"/>
        </a:p>
      </dgm:t>
    </dgm:pt>
    <dgm:pt modelId="{1CB2AFF4-04D7-674D-98F7-5178F7862A57}" type="pres">
      <dgm:prSet presAssocID="{1288B24A-8FEF-BD4E-A9E5-CDC205488795}" presName="centerTile" presStyleLbl="fgShp" presStyleIdx="0" presStyleCnt="1">
        <dgm:presLayoutVars>
          <dgm:chMax val="0"/>
          <dgm:chPref val="0"/>
        </dgm:presLayoutVars>
      </dgm:prSet>
      <dgm:spPr/>
      <dgm:t>
        <a:bodyPr/>
        <a:lstStyle/>
        <a:p>
          <a:endParaRPr lang="en-US"/>
        </a:p>
      </dgm:t>
    </dgm:pt>
  </dgm:ptLst>
  <dgm:cxnLst>
    <dgm:cxn modelId="{B00D2309-DB86-0B45-9326-698002F9D958}" type="presOf" srcId="{5ACB143D-3AE6-2B4F-BF8F-C9AD4080DD59}" destId="{F4D8DF00-98EE-6444-996E-06FD02B9B719}" srcOrd="1" destOrd="0" presId="urn:microsoft.com/office/officeart/2005/8/layout/matrix1"/>
    <dgm:cxn modelId="{E0402B4C-0DED-8541-8A63-F23CDA797D81}" type="presOf" srcId="{1288B24A-8FEF-BD4E-A9E5-CDC205488795}" destId="{6FDD19CF-1F02-6B4B-8DEC-0E42303E425F}" srcOrd="0" destOrd="0" presId="urn:microsoft.com/office/officeart/2005/8/layout/matrix1"/>
    <dgm:cxn modelId="{D1E88EDB-AF5E-8B46-B2AD-9BB46A5EB89B}" srcId="{1288B24A-8FEF-BD4E-A9E5-CDC205488795}" destId="{B1E9FE66-4E63-D249-822D-43F0FBD30D0C}" srcOrd="0" destOrd="0" parTransId="{DB3E8B6A-71C8-CA40-A5B3-D2F75E608FA3}" sibTransId="{8BC53A6B-914E-854E-9A31-8B5E61D6667F}"/>
    <dgm:cxn modelId="{D6EE7D49-42A6-3A4C-AE8C-8E32A3D6CAC1}" type="presOf" srcId="{5ACB143D-3AE6-2B4F-BF8F-C9AD4080DD59}" destId="{0013A70D-BD77-B84A-A8C6-CC3A77961F17}" srcOrd="0" destOrd="0" presId="urn:microsoft.com/office/officeart/2005/8/layout/matrix1"/>
    <dgm:cxn modelId="{4E539D0F-7CC1-D24E-8498-670C87CA64F1}" type="presOf" srcId="{7207DE98-243E-C942-9557-6EA9FD8CEAE5}" destId="{124702F3-FC9C-894B-9CB6-9538EADFDFC4}" srcOrd="1" destOrd="0" presId="urn:microsoft.com/office/officeart/2005/8/layout/matrix1"/>
    <dgm:cxn modelId="{6D13C4FF-00C4-8C4F-8A20-92B4F3E712FF}" type="presOf" srcId="{B0222AC6-AF45-EA4E-B1B6-8E80E38B44F5}" destId="{FEAE8F7C-9021-6147-B748-49C8E19B0DBA}" srcOrd="1" destOrd="0" presId="urn:microsoft.com/office/officeart/2005/8/layout/matrix1"/>
    <dgm:cxn modelId="{ACEB7906-02BF-1A45-80FE-A13E8206E62F}" srcId="{B1E9FE66-4E63-D249-822D-43F0FBD30D0C}" destId="{B0222AC6-AF45-EA4E-B1B6-8E80E38B44F5}" srcOrd="2" destOrd="0" parTransId="{5EE4EF27-987F-3447-8224-FC9EB722E000}" sibTransId="{7C900D76-626C-CC41-B977-B7EA0376BDFF}"/>
    <dgm:cxn modelId="{5445FD96-EE53-6149-9647-265C60975D54}" srcId="{B1E9FE66-4E63-D249-822D-43F0FBD30D0C}" destId="{02389B13-6FA5-2F41-8976-C2AA1BA9B3A9}" srcOrd="0" destOrd="0" parTransId="{C64EE777-3177-8048-9CA4-E97BAB3A4D95}" sibTransId="{4402B4D6-904C-8C4B-9050-CE031CB1C735}"/>
    <dgm:cxn modelId="{EE9817A2-8A42-4A4D-BA52-AA672DE6DDC2}" type="presOf" srcId="{7207DE98-243E-C942-9557-6EA9FD8CEAE5}" destId="{835F5209-BEA5-C045-B7F7-FF77C4E585F3}" srcOrd="0" destOrd="0" presId="urn:microsoft.com/office/officeart/2005/8/layout/matrix1"/>
    <dgm:cxn modelId="{2C63250E-6298-6140-9AE3-94839A1E1CBA}" srcId="{B1E9FE66-4E63-D249-822D-43F0FBD30D0C}" destId="{5ACB143D-3AE6-2B4F-BF8F-C9AD4080DD59}" srcOrd="3" destOrd="0" parTransId="{BFB20728-231C-AE41-99E4-0C7FDA5B913B}" sibTransId="{BC3D6811-8219-3B4A-BF8A-DED6EBF9CBE9}"/>
    <dgm:cxn modelId="{346D7F30-5284-004D-AFBE-88D645772D13}" type="presOf" srcId="{02389B13-6FA5-2F41-8976-C2AA1BA9B3A9}" destId="{26EDEAFA-19AB-F448-B355-7D26D2780478}" srcOrd="1" destOrd="0" presId="urn:microsoft.com/office/officeart/2005/8/layout/matrix1"/>
    <dgm:cxn modelId="{A872DD73-49FC-5641-9108-7B7EDE462595}" type="presOf" srcId="{02389B13-6FA5-2F41-8976-C2AA1BA9B3A9}" destId="{27B79231-93A1-E144-BF29-2A8B602F65BF}" srcOrd="0" destOrd="0" presId="urn:microsoft.com/office/officeart/2005/8/layout/matrix1"/>
    <dgm:cxn modelId="{D74B07DD-BC6E-804C-B7D5-CE479BBB8990}" type="presOf" srcId="{B1E9FE66-4E63-D249-822D-43F0FBD30D0C}" destId="{1CB2AFF4-04D7-674D-98F7-5178F7862A57}" srcOrd="0" destOrd="0" presId="urn:microsoft.com/office/officeart/2005/8/layout/matrix1"/>
    <dgm:cxn modelId="{F26FD0E3-A336-A94B-91EE-B688370080CE}" srcId="{B1E9FE66-4E63-D249-822D-43F0FBD30D0C}" destId="{7207DE98-243E-C942-9557-6EA9FD8CEAE5}" srcOrd="1" destOrd="0" parTransId="{6CCDB44E-83DD-E14D-8BD4-C77441340610}" sibTransId="{16730095-8F44-B043-BB12-4849CA304D15}"/>
    <dgm:cxn modelId="{2AB7AC4B-0FF8-BD42-ACC2-200D4004334C}" type="presOf" srcId="{B0222AC6-AF45-EA4E-B1B6-8E80E38B44F5}" destId="{71913DCC-2A5F-3944-AB66-44241C469BA9}" srcOrd="0" destOrd="0" presId="urn:microsoft.com/office/officeart/2005/8/layout/matrix1"/>
    <dgm:cxn modelId="{387F77D8-A85D-A64E-A5FD-37CFC18B9198}" type="presParOf" srcId="{6FDD19CF-1F02-6B4B-8DEC-0E42303E425F}" destId="{5B5582EA-D684-E34B-9BF7-722C81ADA996}" srcOrd="0" destOrd="0" presId="urn:microsoft.com/office/officeart/2005/8/layout/matrix1"/>
    <dgm:cxn modelId="{28E4C3FA-5D35-2A42-9B91-31CA3A0A3F07}" type="presParOf" srcId="{5B5582EA-D684-E34B-9BF7-722C81ADA996}" destId="{27B79231-93A1-E144-BF29-2A8B602F65BF}" srcOrd="0" destOrd="0" presId="urn:microsoft.com/office/officeart/2005/8/layout/matrix1"/>
    <dgm:cxn modelId="{BA6B2675-64C6-8740-9DF5-EF87B19A9304}" type="presParOf" srcId="{5B5582EA-D684-E34B-9BF7-722C81ADA996}" destId="{26EDEAFA-19AB-F448-B355-7D26D2780478}" srcOrd="1" destOrd="0" presId="urn:microsoft.com/office/officeart/2005/8/layout/matrix1"/>
    <dgm:cxn modelId="{0A496DAF-1701-5E4F-8F48-9F1B4FE8F93D}" type="presParOf" srcId="{5B5582EA-D684-E34B-9BF7-722C81ADA996}" destId="{835F5209-BEA5-C045-B7F7-FF77C4E585F3}" srcOrd="2" destOrd="0" presId="urn:microsoft.com/office/officeart/2005/8/layout/matrix1"/>
    <dgm:cxn modelId="{C00EDF5A-4C80-E848-B540-87AEA0E65EB0}" type="presParOf" srcId="{5B5582EA-D684-E34B-9BF7-722C81ADA996}" destId="{124702F3-FC9C-894B-9CB6-9538EADFDFC4}" srcOrd="3" destOrd="0" presId="urn:microsoft.com/office/officeart/2005/8/layout/matrix1"/>
    <dgm:cxn modelId="{A4E93C52-4FAF-8543-8D82-38D59084B946}" type="presParOf" srcId="{5B5582EA-D684-E34B-9BF7-722C81ADA996}" destId="{71913DCC-2A5F-3944-AB66-44241C469BA9}" srcOrd="4" destOrd="0" presId="urn:microsoft.com/office/officeart/2005/8/layout/matrix1"/>
    <dgm:cxn modelId="{81DFD714-052A-DC43-A213-F16F9D76F204}" type="presParOf" srcId="{5B5582EA-D684-E34B-9BF7-722C81ADA996}" destId="{FEAE8F7C-9021-6147-B748-49C8E19B0DBA}" srcOrd="5" destOrd="0" presId="urn:microsoft.com/office/officeart/2005/8/layout/matrix1"/>
    <dgm:cxn modelId="{CCAD4733-0F8B-2749-B90C-AD42BD71C5B9}" type="presParOf" srcId="{5B5582EA-D684-E34B-9BF7-722C81ADA996}" destId="{0013A70D-BD77-B84A-A8C6-CC3A77961F17}" srcOrd="6" destOrd="0" presId="urn:microsoft.com/office/officeart/2005/8/layout/matrix1"/>
    <dgm:cxn modelId="{63F4A63B-7F54-9A4D-824A-6A890356CD1C}" type="presParOf" srcId="{5B5582EA-D684-E34B-9BF7-722C81ADA996}" destId="{F4D8DF00-98EE-6444-996E-06FD02B9B719}" srcOrd="7" destOrd="0" presId="urn:microsoft.com/office/officeart/2005/8/layout/matrix1"/>
    <dgm:cxn modelId="{29BD6E65-2FB4-7E4B-93B5-AA94C0066BAA}" type="presParOf" srcId="{6FDD19CF-1F02-6B4B-8DEC-0E42303E425F}" destId="{1CB2AFF4-04D7-674D-98F7-5178F7862A5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88B24A-8FEF-BD4E-A9E5-CDC205488795}" type="doc">
      <dgm:prSet loTypeId="urn:microsoft.com/office/officeart/2005/8/layout/matrix1" loCatId="" qsTypeId="urn:microsoft.com/office/officeart/2005/8/quickstyle/simple1" qsCatId="simple" csTypeId="urn:microsoft.com/office/officeart/2005/8/colors/accent0_1" csCatId="mainScheme" phldr="1"/>
      <dgm:spPr/>
      <dgm:t>
        <a:bodyPr/>
        <a:lstStyle/>
        <a:p>
          <a:endParaRPr lang="en-US"/>
        </a:p>
      </dgm:t>
    </dgm:pt>
    <dgm:pt modelId="{B1E9FE66-4E63-D249-822D-43F0FBD30D0C}">
      <dgm:prSet phldrT="[Text]"/>
      <dgm:spPr/>
      <dgm:t>
        <a:bodyPr/>
        <a:lstStyle/>
        <a:p>
          <a:r>
            <a:rPr lang="en-US" dirty="0" smtClean="0"/>
            <a:t>The Business</a:t>
          </a:r>
          <a:endParaRPr lang="en-US" dirty="0"/>
        </a:p>
      </dgm:t>
    </dgm:pt>
    <dgm:pt modelId="{DB3E8B6A-71C8-CA40-A5B3-D2F75E608FA3}" type="parTrans" cxnId="{D1E88EDB-AF5E-8B46-B2AD-9BB46A5EB89B}">
      <dgm:prSet/>
      <dgm:spPr/>
      <dgm:t>
        <a:bodyPr/>
        <a:lstStyle/>
        <a:p>
          <a:endParaRPr lang="en-US"/>
        </a:p>
      </dgm:t>
    </dgm:pt>
    <dgm:pt modelId="{8BC53A6B-914E-854E-9A31-8B5E61D6667F}" type="sibTrans" cxnId="{D1E88EDB-AF5E-8B46-B2AD-9BB46A5EB89B}">
      <dgm:prSet/>
      <dgm:spPr/>
      <dgm:t>
        <a:bodyPr/>
        <a:lstStyle/>
        <a:p>
          <a:endParaRPr lang="en-US"/>
        </a:p>
      </dgm:t>
    </dgm:pt>
    <dgm:pt modelId="{02389B13-6FA5-2F41-8976-C2AA1BA9B3A9}">
      <dgm:prSet phldrT="[Text]" custT="1"/>
      <dgm:spPr/>
      <dgm:t>
        <a:bodyPr/>
        <a:lstStyle/>
        <a:p>
          <a:r>
            <a:rPr lang="en-US" sz="1200" b="1" dirty="0" smtClean="0"/>
            <a:t>Future State Vision</a:t>
          </a:r>
          <a:endParaRPr lang="en-US" sz="1200" b="1" dirty="0"/>
        </a:p>
      </dgm:t>
    </dgm:pt>
    <dgm:pt modelId="{C64EE777-3177-8048-9CA4-E97BAB3A4D95}" type="parTrans" cxnId="{5445FD96-EE53-6149-9647-265C60975D54}">
      <dgm:prSet/>
      <dgm:spPr/>
      <dgm:t>
        <a:bodyPr/>
        <a:lstStyle/>
        <a:p>
          <a:endParaRPr lang="en-US"/>
        </a:p>
      </dgm:t>
    </dgm:pt>
    <dgm:pt modelId="{4402B4D6-904C-8C4B-9050-CE031CB1C735}" type="sibTrans" cxnId="{5445FD96-EE53-6149-9647-265C60975D54}">
      <dgm:prSet/>
      <dgm:spPr/>
      <dgm:t>
        <a:bodyPr/>
        <a:lstStyle/>
        <a:p>
          <a:endParaRPr lang="en-US"/>
        </a:p>
      </dgm:t>
    </dgm:pt>
    <dgm:pt modelId="{7207DE98-243E-C942-9557-6EA9FD8CEAE5}">
      <dgm:prSet phldrT="[Text]"/>
      <dgm:spPr>
        <a:solidFill>
          <a:schemeClr val="lt1">
            <a:hueOff val="0"/>
            <a:satOff val="0"/>
            <a:lumOff val="0"/>
            <a:alpha val="25000"/>
          </a:schemeClr>
        </a:solidFill>
      </dgm:spPr>
      <dgm:t>
        <a:bodyPr/>
        <a:lstStyle/>
        <a:p>
          <a:r>
            <a:rPr lang="en-US" dirty="0" smtClean="0"/>
            <a:t>Delivery Methodology</a:t>
          </a:r>
          <a:endParaRPr lang="en-US" dirty="0"/>
        </a:p>
      </dgm:t>
    </dgm:pt>
    <dgm:pt modelId="{6CCDB44E-83DD-E14D-8BD4-C77441340610}" type="parTrans" cxnId="{F26FD0E3-A336-A94B-91EE-B688370080CE}">
      <dgm:prSet/>
      <dgm:spPr/>
      <dgm:t>
        <a:bodyPr/>
        <a:lstStyle/>
        <a:p>
          <a:endParaRPr lang="en-US"/>
        </a:p>
      </dgm:t>
    </dgm:pt>
    <dgm:pt modelId="{16730095-8F44-B043-BB12-4849CA304D15}" type="sibTrans" cxnId="{F26FD0E3-A336-A94B-91EE-B688370080CE}">
      <dgm:prSet/>
      <dgm:spPr/>
      <dgm:t>
        <a:bodyPr/>
        <a:lstStyle/>
        <a:p>
          <a:endParaRPr lang="en-US"/>
        </a:p>
      </dgm:t>
    </dgm:pt>
    <dgm:pt modelId="{B0222AC6-AF45-EA4E-B1B6-8E80E38B44F5}">
      <dgm:prSet phldrT="[Text]"/>
      <dgm:spPr>
        <a:solidFill>
          <a:schemeClr val="lt1">
            <a:hueOff val="0"/>
            <a:satOff val="0"/>
            <a:lumOff val="0"/>
            <a:alpha val="25000"/>
          </a:schemeClr>
        </a:solidFill>
      </dgm:spPr>
      <dgm:t>
        <a:bodyPr/>
        <a:lstStyle/>
        <a:p>
          <a:r>
            <a:rPr lang="en-US" dirty="0" smtClean="0"/>
            <a:t>Structure</a:t>
          </a:r>
          <a:endParaRPr lang="en-US" dirty="0"/>
        </a:p>
      </dgm:t>
    </dgm:pt>
    <dgm:pt modelId="{5EE4EF27-987F-3447-8224-FC9EB722E000}" type="parTrans" cxnId="{ACEB7906-02BF-1A45-80FE-A13E8206E62F}">
      <dgm:prSet/>
      <dgm:spPr/>
      <dgm:t>
        <a:bodyPr/>
        <a:lstStyle/>
        <a:p>
          <a:endParaRPr lang="en-US"/>
        </a:p>
      </dgm:t>
    </dgm:pt>
    <dgm:pt modelId="{7C900D76-626C-CC41-B977-B7EA0376BDFF}" type="sibTrans" cxnId="{ACEB7906-02BF-1A45-80FE-A13E8206E62F}">
      <dgm:prSet/>
      <dgm:spPr/>
      <dgm:t>
        <a:bodyPr/>
        <a:lstStyle/>
        <a:p>
          <a:endParaRPr lang="en-US"/>
        </a:p>
      </dgm:t>
    </dgm:pt>
    <dgm:pt modelId="{5ACB143D-3AE6-2B4F-BF8F-C9AD4080DD59}">
      <dgm:prSet phldrT="[Text]"/>
      <dgm:spPr>
        <a:solidFill>
          <a:schemeClr val="lt1">
            <a:hueOff val="0"/>
            <a:satOff val="0"/>
            <a:lumOff val="0"/>
            <a:alpha val="25000"/>
          </a:schemeClr>
        </a:solidFill>
      </dgm:spPr>
      <dgm:t>
        <a:bodyPr/>
        <a:lstStyle/>
        <a:p>
          <a:r>
            <a:rPr lang="en-US" dirty="0" smtClean="0"/>
            <a:t>Departmental Persona</a:t>
          </a:r>
          <a:endParaRPr lang="en-US" dirty="0"/>
        </a:p>
      </dgm:t>
    </dgm:pt>
    <dgm:pt modelId="{BFB20728-231C-AE41-99E4-0C7FDA5B913B}" type="parTrans" cxnId="{2C63250E-6298-6140-9AE3-94839A1E1CBA}">
      <dgm:prSet/>
      <dgm:spPr/>
      <dgm:t>
        <a:bodyPr/>
        <a:lstStyle/>
        <a:p>
          <a:endParaRPr lang="en-US"/>
        </a:p>
      </dgm:t>
    </dgm:pt>
    <dgm:pt modelId="{BC3D6811-8219-3B4A-BF8A-DED6EBF9CBE9}" type="sibTrans" cxnId="{2C63250E-6298-6140-9AE3-94839A1E1CBA}">
      <dgm:prSet/>
      <dgm:spPr/>
      <dgm:t>
        <a:bodyPr/>
        <a:lstStyle/>
        <a:p>
          <a:endParaRPr lang="en-US"/>
        </a:p>
      </dgm:t>
    </dgm:pt>
    <dgm:pt modelId="{6FDD19CF-1F02-6B4B-8DEC-0E42303E425F}" type="pres">
      <dgm:prSet presAssocID="{1288B24A-8FEF-BD4E-A9E5-CDC205488795}" presName="diagram" presStyleCnt="0">
        <dgm:presLayoutVars>
          <dgm:chMax val="1"/>
          <dgm:dir/>
          <dgm:animLvl val="ctr"/>
          <dgm:resizeHandles val="exact"/>
        </dgm:presLayoutVars>
      </dgm:prSet>
      <dgm:spPr/>
      <dgm:t>
        <a:bodyPr/>
        <a:lstStyle/>
        <a:p>
          <a:endParaRPr lang="en-US"/>
        </a:p>
      </dgm:t>
    </dgm:pt>
    <dgm:pt modelId="{5B5582EA-D684-E34B-9BF7-722C81ADA996}" type="pres">
      <dgm:prSet presAssocID="{1288B24A-8FEF-BD4E-A9E5-CDC205488795}" presName="matrix" presStyleCnt="0"/>
      <dgm:spPr/>
      <dgm:t>
        <a:bodyPr/>
        <a:lstStyle/>
        <a:p>
          <a:endParaRPr lang="en-US"/>
        </a:p>
      </dgm:t>
    </dgm:pt>
    <dgm:pt modelId="{27B79231-93A1-E144-BF29-2A8B602F65BF}" type="pres">
      <dgm:prSet presAssocID="{1288B24A-8FEF-BD4E-A9E5-CDC205488795}" presName="tile1" presStyleLbl="node1" presStyleIdx="0" presStyleCnt="4"/>
      <dgm:spPr/>
      <dgm:t>
        <a:bodyPr/>
        <a:lstStyle/>
        <a:p>
          <a:endParaRPr lang="en-US"/>
        </a:p>
      </dgm:t>
    </dgm:pt>
    <dgm:pt modelId="{26EDEAFA-19AB-F448-B355-7D26D2780478}" type="pres">
      <dgm:prSet presAssocID="{1288B24A-8FEF-BD4E-A9E5-CDC205488795}" presName="tile1text" presStyleLbl="node1" presStyleIdx="0" presStyleCnt="4">
        <dgm:presLayoutVars>
          <dgm:chMax val="0"/>
          <dgm:chPref val="0"/>
          <dgm:bulletEnabled val="1"/>
        </dgm:presLayoutVars>
      </dgm:prSet>
      <dgm:spPr/>
      <dgm:t>
        <a:bodyPr/>
        <a:lstStyle/>
        <a:p>
          <a:endParaRPr lang="en-US"/>
        </a:p>
      </dgm:t>
    </dgm:pt>
    <dgm:pt modelId="{835F5209-BEA5-C045-B7F7-FF77C4E585F3}" type="pres">
      <dgm:prSet presAssocID="{1288B24A-8FEF-BD4E-A9E5-CDC205488795}" presName="tile2" presStyleLbl="node1" presStyleIdx="1" presStyleCnt="4"/>
      <dgm:spPr/>
      <dgm:t>
        <a:bodyPr/>
        <a:lstStyle/>
        <a:p>
          <a:endParaRPr lang="en-US"/>
        </a:p>
      </dgm:t>
    </dgm:pt>
    <dgm:pt modelId="{124702F3-FC9C-894B-9CB6-9538EADFDFC4}" type="pres">
      <dgm:prSet presAssocID="{1288B24A-8FEF-BD4E-A9E5-CDC205488795}" presName="tile2text" presStyleLbl="node1" presStyleIdx="1" presStyleCnt="4">
        <dgm:presLayoutVars>
          <dgm:chMax val="0"/>
          <dgm:chPref val="0"/>
          <dgm:bulletEnabled val="1"/>
        </dgm:presLayoutVars>
      </dgm:prSet>
      <dgm:spPr/>
      <dgm:t>
        <a:bodyPr/>
        <a:lstStyle/>
        <a:p>
          <a:endParaRPr lang="en-US"/>
        </a:p>
      </dgm:t>
    </dgm:pt>
    <dgm:pt modelId="{71913DCC-2A5F-3944-AB66-44241C469BA9}" type="pres">
      <dgm:prSet presAssocID="{1288B24A-8FEF-BD4E-A9E5-CDC205488795}" presName="tile3" presStyleLbl="node1" presStyleIdx="2" presStyleCnt="4"/>
      <dgm:spPr/>
      <dgm:t>
        <a:bodyPr/>
        <a:lstStyle/>
        <a:p>
          <a:endParaRPr lang="en-US"/>
        </a:p>
      </dgm:t>
    </dgm:pt>
    <dgm:pt modelId="{FEAE8F7C-9021-6147-B748-49C8E19B0DBA}" type="pres">
      <dgm:prSet presAssocID="{1288B24A-8FEF-BD4E-A9E5-CDC205488795}" presName="tile3text" presStyleLbl="node1" presStyleIdx="2" presStyleCnt="4">
        <dgm:presLayoutVars>
          <dgm:chMax val="0"/>
          <dgm:chPref val="0"/>
          <dgm:bulletEnabled val="1"/>
        </dgm:presLayoutVars>
      </dgm:prSet>
      <dgm:spPr/>
      <dgm:t>
        <a:bodyPr/>
        <a:lstStyle/>
        <a:p>
          <a:endParaRPr lang="en-US"/>
        </a:p>
      </dgm:t>
    </dgm:pt>
    <dgm:pt modelId="{0013A70D-BD77-B84A-A8C6-CC3A77961F17}" type="pres">
      <dgm:prSet presAssocID="{1288B24A-8FEF-BD4E-A9E5-CDC205488795}" presName="tile4" presStyleLbl="node1" presStyleIdx="3" presStyleCnt="4"/>
      <dgm:spPr/>
      <dgm:t>
        <a:bodyPr/>
        <a:lstStyle/>
        <a:p>
          <a:endParaRPr lang="en-US"/>
        </a:p>
      </dgm:t>
    </dgm:pt>
    <dgm:pt modelId="{F4D8DF00-98EE-6444-996E-06FD02B9B719}" type="pres">
      <dgm:prSet presAssocID="{1288B24A-8FEF-BD4E-A9E5-CDC205488795}" presName="tile4text" presStyleLbl="node1" presStyleIdx="3" presStyleCnt="4">
        <dgm:presLayoutVars>
          <dgm:chMax val="0"/>
          <dgm:chPref val="0"/>
          <dgm:bulletEnabled val="1"/>
        </dgm:presLayoutVars>
      </dgm:prSet>
      <dgm:spPr/>
      <dgm:t>
        <a:bodyPr/>
        <a:lstStyle/>
        <a:p>
          <a:endParaRPr lang="en-US"/>
        </a:p>
      </dgm:t>
    </dgm:pt>
    <dgm:pt modelId="{1CB2AFF4-04D7-674D-98F7-5178F7862A57}" type="pres">
      <dgm:prSet presAssocID="{1288B24A-8FEF-BD4E-A9E5-CDC205488795}" presName="centerTile" presStyleLbl="fgShp" presStyleIdx="0" presStyleCnt="1">
        <dgm:presLayoutVars>
          <dgm:chMax val="0"/>
          <dgm:chPref val="0"/>
        </dgm:presLayoutVars>
      </dgm:prSet>
      <dgm:spPr/>
      <dgm:t>
        <a:bodyPr/>
        <a:lstStyle/>
        <a:p>
          <a:endParaRPr lang="en-US"/>
        </a:p>
      </dgm:t>
    </dgm:pt>
  </dgm:ptLst>
  <dgm:cxnLst>
    <dgm:cxn modelId="{D1E88EDB-AF5E-8B46-B2AD-9BB46A5EB89B}" srcId="{1288B24A-8FEF-BD4E-A9E5-CDC205488795}" destId="{B1E9FE66-4E63-D249-822D-43F0FBD30D0C}" srcOrd="0" destOrd="0" parTransId="{DB3E8B6A-71C8-CA40-A5B3-D2F75E608FA3}" sibTransId="{8BC53A6B-914E-854E-9A31-8B5E61D6667F}"/>
    <dgm:cxn modelId="{4834B155-3D33-EB4D-9D93-DA254CC80644}" type="presOf" srcId="{02389B13-6FA5-2F41-8976-C2AA1BA9B3A9}" destId="{27B79231-93A1-E144-BF29-2A8B602F65BF}" srcOrd="0" destOrd="0" presId="urn:microsoft.com/office/officeart/2005/8/layout/matrix1"/>
    <dgm:cxn modelId="{EBE49015-E0A1-A646-92C7-117757019A71}" type="presOf" srcId="{B0222AC6-AF45-EA4E-B1B6-8E80E38B44F5}" destId="{71913DCC-2A5F-3944-AB66-44241C469BA9}" srcOrd="0" destOrd="0" presId="urn:microsoft.com/office/officeart/2005/8/layout/matrix1"/>
    <dgm:cxn modelId="{13BEEF62-6357-3848-88AA-F2001D716404}" type="presOf" srcId="{B0222AC6-AF45-EA4E-B1B6-8E80E38B44F5}" destId="{FEAE8F7C-9021-6147-B748-49C8E19B0DBA}" srcOrd="1" destOrd="0" presId="urn:microsoft.com/office/officeart/2005/8/layout/matrix1"/>
    <dgm:cxn modelId="{ACEB7906-02BF-1A45-80FE-A13E8206E62F}" srcId="{B1E9FE66-4E63-D249-822D-43F0FBD30D0C}" destId="{B0222AC6-AF45-EA4E-B1B6-8E80E38B44F5}" srcOrd="2" destOrd="0" parTransId="{5EE4EF27-987F-3447-8224-FC9EB722E000}" sibTransId="{7C900D76-626C-CC41-B977-B7EA0376BDFF}"/>
    <dgm:cxn modelId="{E81BEB2B-6FCC-A943-AC59-0CB4D934EA18}" type="presOf" srcId="{7207DE98-243E-C942-9557-6EA9FD8CEAE5}" destId="{835F5209-BEA5-C045-B7F7-FF77C4E585F3}" srcOrd="0" destOrd="0" presId="urn:microsoft.com/office/officeart/2005/8/layout/matrix1"/>
    <dgm:cxn modelId="{45102771-9D3B-5F4D-9E36-8834C21446DE}" type="presOf" srcId="{5ACB143D-3AE6-2B4F-BF8F-C9AD4080DD59}" destId="{0013A70D-BD77-B84A-A8C6-CC3A77961F17}" srcOrd="0" destOrd="0" presId="urn:microsoft.com/office/officeart/2005/8/layout/matrix1"/>
    <dgm:cxn modelId="{5445FD96-EE53-6149-9647-265C60975D54}" srcId="{B1E9FE66-4E63-D249-822D-43F0FBD30D0C}" destId="{02389B13-6FA5-2F41-8976-C2AA1BA9B3A9}" srcOrd="0" destOrd="0" parTransId="{C64EE777-3177-8048-9CA4-E97BAB3A4D95}" sibTransId="{4402B4D6-904C-8C4B-9050-CE031CB1C735}"/>
    <dgm:cxn modelId="{D640D1B2-F441-564F-8D06-3E6B50E23E29}" type="presOf" srcId="{5ACB143D-3AE6-2B4F-BF8F-C9AD4080DD59}" destId="{F4D8DF00-98EE-6444-996E-06FD02B9B719}" srcOrd="1" destOrd="0" presId="urn:microsoft.com/office/officeart/2005/8/layout/matrix1"/>
    <dgm:cxn modelId="{2C63250E-6298-6140-9AE3-94839A1E1CBA}" srcId="{B1E9FE66-4E63-D249-822D-43F0FBD30D0C}" destId="{5ACB143D-3AE6-2B4F-BF8F-C9AD4080DD59}" srcOrd="3" destOrd="0" parTransId="{BFB20728-231C-AE41-99E4-0C7FDA5B913B}" sibTransId="{BC3D6811-8219-3B4A-BF8A-DED6EBF9CBE9}"/>
    <dgm:cxn modelId="{B788527C-1973-5C40-B8FF-B21DB8308326}" type="presOf" srcId="{1288B24A-8FEF-BD4E-A9E5-CDC205488795}" destId="{6FDD19CF-1F02-6B4B-8DEC-0E42303E425F}" srcOrd="0" destOrd="0" presId="urn:microsoft.com/office/officeart/2005/8/layout/matrix1"/>
    <dgm:cxn modelId="{951ECE09-236E-7845-B301-CB82A883E34D}" type="presOf" srcId="{B1E9FE66-4E63-D249-822D-43F0FBD30D0C}" destId="{1CB2AFF4-04D7-674D-98F7-5178F7862A57}" srcOrd="0" destOrd="0" presId="urn:microsoft.com/office/officeart/2005/8/layout/matrix1"/>
    <dgm:cxn modelId="{CCECD419-12E5-5645-BC5A-2089DE228B45}" type="presOf" srcId="{02389B13-6FA5-2F41-8976-C2AA1BA9B3A9}" destId="{26EDEAFA-19AB-F448-B355-7D26D2780478}" srcOrd="1" destOrd="0" presId="urn:microsoft.com/office/officeart/2005/8/layout/matrix1"/>
    <dgm:cxn modelId="{619407E8-EDDA-0946-8DFE-D4EF796164A0}" type="presOf" srcId="{7207DE98-243E-C942-9557-6EA9FD8CEAE5}" destId="{124702F3-FC9C-894B-9CB6-9538EADFDFC4}" srcOrd="1" destOrd="0" presId="urn:microsoft.com/office/officeart/2005/8/layout/matrix1"/>
    <dgm:cxn modelId="{F26FD0E3-A336-A94B-91EE-B688370080CE}" srcId="{B1E9FE66-4E63-D249-822D-43F0FBD30D0C}" destId="{7207DE98-243E-C942-9557-6EA9FD8CEAE5}" srcOrd="1" destOrd="0" parTransId="{6CCDB44E-83DD-E14D-8BD4-C77441340610}" sibTransId="{16730095-8F44-B043-BB12-4849CA304D15}"/>
    <dgm:cxn modelId="{3FFE1544-9BDA-0D49-804C-FC87A3A1A7DB}" type="presParOf" srcId="{6FDD19CF-1F02-6B4B-8DEC-0E42303E425F}" destId="{5B5582EA-D684-E34B-9BF7-722C81ADA996}" srcOrd="0" destOrd="0" presId="urn:microsoft.com/office/officeart/2005/8/layout/matrix1"/>
    <dgm:cxn modelId="{F942F626-B03B-F24D-8DC2-8370601A6E82}" type="presParOf" srcId="{5B5582EA-D684-E34B-9BF7-722C81ADA996}" destId="{27B79231-93A1-E144-BF29-2A8B602F65BF}" srcOrd="0" destOrd="0" presId="urn:microsoft.com/office/officeart/2005/8/layout/matrix1"/>
    <dgm:cxn modelId="{69CE7196-FC64-C743-A314-BB27C3B6762E}" type="presParOf" srcId="{5B5582EA-D684-E34B-9BF7-722C81ADA996}" destId="{26EDEAFA-19AB-F448-B355-7D26D2780478}" srcOrd="1" destOrd="0" presId="urn:microsoft.com/office/officeart/2005/8/layout/matrix1"/>
    <dgm:cxn modelId="{D12BFAE8-C244-C24B-8344-7D46B26B5FD3}" type="presParOf" srcId="{5B5582EA-D684-E34B-9BF7-722C81ADA996}" destId="{835F5209-BEA5-C045-B7F7-FF77C4E585F3}" srcOrd="2" destOrd="0" presId="urn:microsoft.com/office/officeart/2005/8/layout/matrix1"/>
    <dgm:cxn modelId="{ECC18B6C-5C28-BE49-BA85-D1C908A47E51}" type="presParOf" srcId="{5B5582EA-D684-E34B-9BF7-722C81ADA996}" destId="{124702F3-FC9C-894B-9CB6-9538EADFDFC4}" srcOrd="3" destOrd="0" presId="urn:microsoft.com/office/officeart/2005/8/layout/matrix1"/>
    <dgm:cxn modelId="{666D36CB-BBC4-5044-905F-0C263A858B37}" type="presParOf" srcId="{5B5582EA-D684-E34B-9BF7-722C81ADA996}" destId="{71913DCC-2A5F-3944-AB66-44241C469BA9}" srcOrd="4" destOrd="0" presId="urn:microsoft.com/office/officeart/2005/8/layout/matrix1"/>
    <dgm:cxn modelId="{0C070829-8AD0-F145-A10B-8071C91495E7}" type="presParOf" srcId="{5B5582EA-D684-E34B-9BF7-722C81ADA996}" destId="{FEAE8F7C-9021-6147-B748-49C8E19B0DBA}" srcOrd="5" destOrd="0" presId="urn:microsoft.com/office/officeart/2005/8/layout/matrix1"/>
    <dgm:cxn modelId="{EAA71380-687E-9A4D-A483-6B0ACAF05849}" type="presParOf" srcId="{5B5582EA-D684-E34B-9BF7-722C81ADA996}" destId="{0013A70D-BD77-B84A-A8C6-CC3A77961F17}" srcOrd="6" destOrd="0" presId="urn:microsoft.com/office/officeart/2005/8/layout/matrix1"/>
    <dgm:cxn modelId="{EE073357-CCF8-3D41-90A5-9DBD07A189E3}" type="presParOf" srcId="{5B5582EA-D684-E34B-9BF7-722C81ADA996}" destId="{F4D8DF00-98EE-6444-996E-06FD02B9B719}" srcOrd="7" destOrd="0" presId="urn:microsoft.com/office/officeart/2005/8/layout/matrix1"/>
    <dgm:cxn modelId="{7952DDE7-373D-6444-925E-46C5EA51CDFF}" type="presParOf" srcId="{6FDD19CF-1F02-6B4B-8DEC-0E42303E425F}" destId="{1CB2AFF4-04D7-674D-98F7-5178F7862A5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8BF07E-FABF-4A4D-895B-5F03A2B30D8D}" type="doc">
      <dgm:prSet loTypeId="urn:microsoft.com/office/officeart/2009/3/layout/OpposingIdeas" loCatId="" qsTypeId="urn:microsoft.com/office/officeart/2005/8/quickstyle/simple1" qsCatId="simple" csTypeId="urn:microsoft.com/office/officeart/2005/8/colors/accent0_1" csCatId="mainScheme" phldr="1"/>
      <dgm:spPr/>
      <dgm:t>
        <a:bodyPr/>
        <a:lstStyle/>
        <a:p>
          <a:endParaRPr lang="en-US"/>
        </a:p>
      </dgm:t>
    </dgm:pt>
    <dgm:pt modelId="{4FE6CA5A-FF2B-AF4A-9626-CE73526973A9}">
      <dgm:prSet phldrT="[Text]"/>
      <dgm:spPr/>
      <dgm:t>
        <a:bodyPr/>
        <a:lstStyle/>
        <a:p>
          <a:pPr algn="ctr"/>
          <a:r>
            <a:rPr lang="en-US" dirty="0" smtClean="0"/>
            <a:t>Business Partnership</a:t>
          </a:r>
          <a:endParaRPr lang="en-US" dirty="0"/>
        </a:p>
      </dgm:t>
    </dgm:pt>
    <dgm:pt modelId="{8EE0C929-ACCC-954F-B319-AC21E3C449DD}" type="parTrans" cxnId="{2DA0B3DA-FB57-5941-A17E-D31C07848203}">
      <dgm:prSet/>
      <dgm:spPr/>
      <dgm:t>
        <a:bodyPr/>
        <a:lstStyle/>
        <a:p>
          <a:endParaRPr lang="en-US"/>
        </a:p>
      </dgm:t>
    </dgm:pt>
    <dgm:pt modelId="{DFC9DEAE-93D8-294F-8C72-1A7E8F519600}" type="sibTrans" cxnId="{2DA0B3DA-FB57-5941-A17E-D31C07848203}">
      <dgm:prSet/>
      <dgm:spPr/>
      <dgm:t>
        <a:bodyPr/>
        <a:lstStyle/>
        <a:p>
          <a:endParaRPr lang="en-US"/>
        </a:p>
      </dgm:t>
    </dgm:pt>
    <dgm:pt modelId="{334E4A1F-7A89-B44F-8DAB-640EFF576F10}">
      <dgm:prSet phldrT="[Text]"/>
      <dgm:spPr/>
      <dgm:t>
        <a:bodyPr/>
        <a:lstStyle/>
        <a:p>
          <a:r>
            <a:rPr lang="en-US" dirty="0" smtClean="0"/>
            <a:t>Business Understanding</a:t>
          </a:r>
          <a:endParaRPr lang="en-US" dirty="0"/>
        </a:p>
      </dgm:t>
    </dgm:pt>
    <dgm:pt modelId="{E2D84E01-C129-E44B-B2C8-FF587C436281}" type="parTrans" cxnId="{819FF280-BE42-2F4C-94D5-8B23629B3BF4}">
      <dgm:prSet/>
      <dgm:spPr/>
      <dgm:t>
        <a:bodyPr/>
        <a:lstStyle/>
        <a:p>
          <a:endParaRPr lang="en-US"/>
        </a:p>
      </dgm:t>
    </dgm:pt>
    <dgm:pt modelId="{31321F91-8C35-4345-899B-16E37E314F3E}" type="sibTrans" cxnId="{819FF280-BE42-2F4C-94D5-8B23629B3BF4}">
      <dgm:prSet/>
      <dgm:spPr/>
      <dgm:t>
        <a:bodyPr/>
        <a:lstStyle/>
        <a:p>
          <a:endParaRPr lang="en-US"/>
        </a:p>
      </dgm:t>
    </dgm:pt>
    <dgm:pt modelId="{2351A66F-1887-DA4F-B6AD-E08D2B0C2EF9}">
      <dgm:prSet phldrT="[Text]"/>
      <dgm:spPr/>
      <dgm:t>
        <a:bodyPr/>
        <a:lstStyle/>
        <a:p>
          <a:pPr algn="ctr"/>
          <a:r>
            <a:rPr lang="en-US" dirty="0" smtClean="0"/>
            <a:t>Operational Support</a:t>
          </a:r>
          <a:endParaRPr lang="en-US" dirty="0"/>
        </a:p>
      </dgm:t>
    </dgm:pt>
    <dgm:pt modelId="{44BAB612-07F1-1844-AAF2-F9A4054373C4}" type="parTrans" cxnId="{3AB98DE7-C988-364A-8494-9A84A840BF6D}">
      <dgm:prSet/>
      <dgm:spPr/>
      <dgm:t>
        <a:bodyPr/>
        <a:lstStyle/>
        <a:p>
          <a:endParaRPr lang="en-US"/>
        </a:p>
      </dgm:t>
    </dgm:pt>
    <dgm:pt modelId="{22427133-5DEE-B347-B3D6-9249BACE9140}" type="sibTrans" cxnId="{3AB98DE7-C988-364A-8494-9A84A840BF6D}">
      <dgm:prSet/>
      <dgm:spPr/>
      <dgm:t>
        <a:bodyPr/>
        <a:lstStyle/>
        <a:p>
          <a:endParaRPr lang="en-US"/>
        </a:p>
      </dgm:t>
    </dgm:pt>
    <dgm:pt modelId="{93FA5029-983F-B642-AE07-4EEF9DE063DF}">
      <dgm:prSet phldrT="[Text]"/>
      <dgm:spPr/>
      <dgm:t>
        <a:bodyPr/>
        <a:lstStyle/>
        <a:p>
          <a:r>
            <a:rPr lang="en-US" dirty="0" smtClean="0"/>
            <a:t>Tactical</a:t>
          </a:r>
        </a:p>
        <a:p>
          <a:r>
            <a:rPr lang="en-US" dirty="0" smtClean="0"/>
            <a:t>Technical Expertise</a:t>
          </a:r>
          <a:endParaRPr lang="en-US" dirty="0"/>
        </a:p>
      </dgm:t>
    </dgm:pt>
    <dgm:pt modelId="{2B44DB39-4B98-6E40-BD83-1E57132DFB5C}" type="parTrans" cxnId="{3A7251ED-4189-2542-9630-35A61A3521D0}">
      <dgm:prSet/>
      <dgm:spPr/>
      <dgm:t>
        <a:bodyPr/>
        <a:lstStyle/>
        <a:p>
          <a:endParaRPr lang="en-US"/>
        </a:p>
      </dgm:t>
    </dgm:pt>
    <dgm:pt modelId="{B11E3AF3-A0EE-7D44-96A9-196048FE798A}" type="sibTrans" cxnId="{3A7251ED-4189-2542-9630-35A61A3521D0}">
      <dgm:prSet/>
      <dgm:spPr/>
      <dgm:t>
        <a:bodyPr/>
        <a:lstStyle/>
        <a:p>
          <a:endParaRPr lang="en-US"/>
        </a:p>
      </dgm:t>
    </dgm:pt>
    <dgm:pt modelId="{C2113083-D113-5641-B04F-786301FBB6DE}">
      <dgm:prSet phldrT="[Text]"/>
      <dgm:spPr/>
      <dgm:t>
        <a:bodyPr/>
        <a:lstStyle/>
        <a:p>
          <a:r>
            <a:rPr lang="en-US" dirty="0" smtClean="0"/>
            <a:t>Process Optimization</a:t>
          </a:r>
          <a:endParaRPr lang="en-US" dirty="0"/>
        </a:p>
      </dgm:t>
    </dgm:pt>
    <dgm:pt modelId="{880F3F68-E59D-5347-B87D-DE96A688ED59}" type="parTrans" cxnId="{0D5484D7-B465-0B43-B991-03461FF71F32}">
      <dgm:prSet/>
      <dgm:spPr/>
      <dgm:t>
        <a:bodyPr/>
        <a:lstStyle/>
        <a:p>
          <a:endParaRPr lang="en-US"/>
        </a:p>
      </dgm:t>
    </dgm:pt>
    <dgm:pt modelId="{34B8DDAC-9548-F846-89B3-C749A86510EC}" type="sibTrans" cxnId="{0D5484D7-B465-0B43-B991-03461FF71F32}">
      <dgm:prSet/>
      <dgm:spPr/>
      <dgm:t>
        <a:bodyPr/>
        <a:lstStyle/>
        <a:p>
          <a:endParaRPr lang="en-US"/>
        </a:p>
      </dgm:t>
    </dgm:pt>
    <dgm:pt modelId="{7ABA6AB0-996B-6B47-8F92-36E0C051EDE4}">
      <dgm:prSet phldrT="[Text]"/>
      <dgm:spPr/>
      <dgm:t>
        <a:bodyPr/>
        <a:lstStyle/>
        <a:p>
          <a:r>
            <a:rPr lang="en-US" dirty="0" smtClean="0"/>
            <a:t>Strategy</a:t>
          </a:r>
        </a:p>
        <a:p>
          <a:r>
            <a:rPr lang="en-US" dirty="0" smtClean="0"/>
            <a:t>Forward Thinking</a:t>
          </a:r>
          <a:endParaRPr lang="en-US" dirty="0"/>
        </a:p>
      </dgm:t>
    </dgm:pt>
    <dgm:pt modelId="{A9F7D965-4153-7940-A488-89C135BAB23D}" type="parTrans" cxnId="{DAC71204-865F-234D-B3DE-7DB4EF29044F}">
      <dgm:prSet/>
      <dgm:spPr/>
      <dgm:t>
        <a:bodyPr/>
        <a:lstStyle/>
        <a:p>
          <a:endParaRPr lang="en-US"/>
        </a:p>
      </dgm:t>
    </dgm:pt>
    <dgm:pt modelId="{EFD4F617-2A1F-9C47-9D60-0629C9811890}" type="sibTrans" cxnId="{DAC71204-865F-234D-B3DE-7DB4EF29044F}">
      <dgm:prSet/>
      <dgm:spPr/>
      <dgm:t>
        <a:bodyPr/>
        <a:lstStyle/>
        <a:p>
          <a:endParaRPr lang="en-US"/>
        </a:p>
      </dgm:t>
    </dgm:pt>
    <dgm:pt modelId="{CF9E475E-764F-7240-9322-FFD729A2B9BD}" type="pres">
      <dgm:prSet presAssocID="{A38BF07E-FABF-4A4D-895B-5F03A2B30D8D}" presName="Name0" presStyleCnt="0">
        <dgm:presLayoutVars>
          <dgm:chMax val="2"/>
          <dgm:dir/>
          <dgm:animOne val="branch"/>
          <dgm:animLvl val="lvl"/>
          <dgm:resizeHandles val="exact"/>
        </dgm:presLayoutVars>
      </dgm:prSet>
      <dgm:spPr/>
      <dgm:t>
        <a:bodyPr/>
        <a:lstStyle/>
        <a:p>
          <a:endParaRPr lang="en-US"/>
        </a:p>
      </dgm:t>
    </dgm:pt>
    <dgm:pt modelId="{FC76F6B0-7E56-E84D-AF4A-EC7DE14B2861}" type="pres">
      <dgm:prSet presAssocID="{A38BF07E-FABF-4A4D-895B-5F03A2B30D8D}" presName="Background" presStyleLbl="node1" presStyleIdx="0" presStyleCnt="1"/>
      <dgm:spPr/>
      <dgm:t>
        <a:bodyPr/>
        <a:lstStyle/>
        <a:p>
          <a:endParaRPr lang="en-US"/>
        </a:p>
      </dgm:t>
    </dgm:pt>
    <dgm:pt modelId="{30ABB903-B951-9D4E-84BA-1347A2E4EC58}" type="pres">
      <dgm:prSet presAssocID="{A38BF07E-FABF-4A4D-895B-5F03A2B30D8D}" presName="Divider" presStyleLbl="callout" presStyleIdx="0" presStyleCnt="1"/>
      <dgm:spPr/>
      <dgm:t>
        <a:bodyPr/>
        <a:lstStyle/>
        <a:p>
          <a:endParaRPr lang="en-US"/>
        </a:p>
      </dgm:t>
    </dgm:pt>
    <dgm:pt modelId="{7299AF0F-F2B7-4D44-BC35-79F674D94174}" type="pres">
      <dgm:prSet presAssocID="{A38BF07E-FABF-4A4D-895B-5F03A2B30D8D}" presName="ChildText1" presStyleLbl="revTx" presStyleIdx="0" presStyleCnt="0">
        <dgm:presLayoutVars>
          <dgm:chMax val="0"/>
          <dgm:chPref val="0"/>
          <dgm:bulletEnabled val="1"/>
        </dgm:presLayoutVars>
      </dgm:prSet>
      <dgm:spPr/>
      <dgm:t>
        <a:bodyPr/>
        <a:lstStyle/>
        <a:p>
          <a:endParaRPr lang="en-US"/>
        </a:p>
      </dgm:t>
    </dgm:pt>
    <dgm:pt modelId="{2C96A9C4-A9E1-A047-8E48-80DB91FB058D}" type="pres">
      <dgm:prSet presAssocID="{A38BF07E-FABF-4A4D-895B-5F03A2B30D8D}" presName="ChildText2" presStyleLbl="revTx" presStyleIdx="0" presStyleCnt="0">
        <dgm:presLayoutVars>
          <dgm:chMax val="0"/>
          <dgm:chPref val="0"/>
          <dgm:bulletEnabled val="1"/>
        </dgm:presLayoutVars>
      </dgm:prSet>
      <dgm:spPr/>
      <dgm:t>
        <a:bodyPr/>
        <a:lstStyle/>
        <a:p>
          <a:endParaRPr lang="en-US"/>
        </a:p>
      </dgm:t>
    </dgm:pt>
    <dgm:pt modelId="{333E8826-D028-3146-BA07-FB563475B2B2}" type="pres">
      <dgm:prSet presAssocID="{A38BF07E-FABF-4A4D-895B-5F03A2B30D8D}" presName="ParentText1" presStyleLbl="revTx" presStyleIdx="0" presStyleCnt="0">
        <dgm:presLayoutVars>
          <dgm:chMax val="1"/>
          <dgm:chPref val="1"/>
        </dgm:presLayoutVars>
      </dgm:prSet>
      <dgm:spPr/>
      <dgm:t>
        <a:bodyPr/>
        <a:lstStyle/>
        <a:p>
          <a:endParaRPr lang="en-US"/>
        </a:p>
      </dgm:t>
    </dgm:pt>
    <dgm:pt modelId="{9017CCE4-0CF8-E841-A76C-AC5EEEFF30CF}" type="pres">
      <dgm:prSet presAssocID="{A38BF07E-FABF-4A4D-895B-5F03A2B30D8D}" presName="ParentShape1" presStyleLbl="alignImgPlace1" presStyleIdx="0" presStyleCnt="2" custAng="10800000" custFlipHor="1" custLinFactNeighborY="18490">
        <dgm:presLayoutVars/>
      </dgm:prSet>
      <dgm:spPr/>
      <dgm:t>
        <a:bodyPr/>
        <a:lstStyle/>
        <a:p>
          <a:endParaRPr lang="en-US"/>
        </a:p>
      </dgm:t>
    </dgm:pt>
    <dgm:pt modelId="{20217374-9370-DC48-AFBF-2C3B3362A007}" type="pres">
      <dgm:prSet presAssocID="{A38BF07E-FABF-4A4D-895B-5F03A2B30D8D}" presName="ParentText2" presStyleLbl="revTx" presStyleIdx="0" presStyleCnt="0">
        <dgm:presLayoutVars>
          <dgm:chMax val="1"/>
          <dgm:chPref val="1"/>
        </dgm:presLayoutVars>
      </dgm:prSet>
      <dgm:spPr/>
      <dgm:t>
        <a:bodyPr/>
        <a:lstStyle/>
        <a:p>
          <a:endParaRPr lang="en-US"/>
        </a:p>
      </dgm:t>
    </dgm:pt>
    <dgm:pt modelId="{854E72E4-CFFF-8D46-86D0-79A840F8967E}" type="pres">
      <dgm:prSet presAssocID="{A38BF07E-FABF-4A4D-895B-5F03A2B30D8D}" presName="ParentShape2" presStyleLbl="alignImgPlace1" presStyleIdx="1" presStyleCnt="2" custAng="10800000" custLinFactNeighborY="-18659">
        <dgm:presLayoutVars/>
      </dgm:prSet>
      <dgm:spPr/>
      <dgm:t>
        <a:bodyPr/>
        <a:lstStyle/>
        <a:p>
          <a:endParaRPr lang="en-US"/>
        </a:p>
      </dgm:t>
    </dgm:pt>
  </dgm:ptLst>
  <dgm:cxnLst>
    <dgm:cxn modelId="{8AADFC1D-917C-094B-9E58-61C5530332E5}" type="presOf" srcId="{4FE6CA5A-FF2B-AF4A-9626-CE73526973A9}" destId="{333E8826-D028-3146-BA07-FB563475B2B2}" srcOrd="0" destOrd="0" presId="urn:microsoft.com/office/officeart/2009/3/layout/OpposingIdeas"/>
    <dgm:cxn modelId="{06E3B441-DDB0-A84A-A7F9-AC468A6C551E}" type="presOf" srcId="{93FA5029-983F-B642-AE07-4EEF9DE063DF}" destId="{2C96A9C4-A9E1-A047-8E48-80DB91FB058D}" srcOrd="0" destOrd="0" presId="urn:microsoft.com/office/officeart/2009/3/layout/OpposingIdeas"/>
    <dgm:cxn modelId="{B32290C2-AE9E-FE4F-BD4D-85EE44DC9DF7}" type="presOf" srcId="{2351A66F-1887-DA4F-B6AD-E08D2B0C2EF9}" destId="{854E72E4-CFFF-8D46-86D0-79A840F8967E}" srcOrd="1" destOrd="0" presId="urn:microsoft.com/office/officeart/2009/3/layout/OpposingIdeas"/>
    <dgm:cxn modelId="{E8DD8748-9299-CB4F-83DA-E3038485AF7F}" type="presOf" srcId="{A38BF07E-FABF-4A4D-895B-5F03A2B30D8D}" destId="{CF9E475E-764F-7240-9322-FFD729A2B9BD}" srcOrd="0" destOrd="0" presId="urn:microsoft.com/office/officeart/2009/3/layout/OpposingIdeas"/>
    <dgm:cxn modelId="{3A7251ED-4189-2542-9630-35A61A3521D0}" srcId="{2351A66F-1887-DA4F-B6AD-E08D2B0C2EF9}" destId="{93FA5029-983F-B642-AE07-4EEF9DE063DF}" srcOrd="0" destOrd="0" parTransId="{2B44DB39-4B98-6E40-BD83-1E57132DFB5C}" sibTransId="{B11E3AF3-A0EE-7D44-96A9-196048FE798A}"/>
    <dgm:cxn modelId="{0D5484D7-B465-0B43-B991-03461FF71F32}" srcId="{2351A66F-1887-DA4F-B6AD-E08D2B0C2EF9}" destId="{C2113083-D113-5641-B04F-786301FBB6DE}" srcOrd="1" destOrd="0" parTransId="{880F3F68-E59D-5347-B87D-DE96A688ED59}" sibTransId="{34B8DDAC-9548-F846-89B3-C749A86510EC}"/>
    <dgm:cxn modelId="{F0B18AE6-02EF-EA4F-B872-627332392315}" type="presOf" srcId="{334E4A1F-7A89-B44F-8DAB-640EFF576F10}" destId="{7299AF0F-F2B7-4D44-BC35-79F674D94174}" srcOrd="0" destOrd="1" presId="urn:microsoft.com/office/officeart/2009/3/layout/OpposingIdeas"/>
    <dgm:cxn modelId="{2DA0B3DA-FB57-5941-A17E-D31C07848203}" srcId="{A38BF07E-FABF-4A4D-895B-5F03A2B30D8D}" destId="{4FE6CA5A-FF2B-AF4A-9626-CE73526973A9}" srcOrd="0" destOrd="0" parTransId="{8EE0C929-ACCC-954F-B319-AC21E3C449DD}" sibTransId="{DFC9DEAE-93D8-294F-8C72-1A7E8F519600}"/>
    <dgm:cxn modelId="{3AB98DE7-C988-364A-8494-9A84A840BF6D}" srcId="{A38BF07E-FABF-4A4D-895B-5F03A2B30D8D}" destId="{2351A66F-1887-DA4F-B6AD-E08D2B0C2EF9}" srcOrd="1" destOrd="0" parTransId="{44BAB612-07F1-1844-AAF2-F9A4054373C4}" sibTransId="{22427133-5DEE-B347-B3D6-9249BACE9140}"/>
    <dgm:cxn modelId="{DAC71204-865F-234D-B3DE-7DB4EF29044F}" srcId="{4FE6CA5A-FF2B-AF4A-9626-CE73526973A9}" destId="{7ABA6AB0-996B-6B47-8F92-36E0C051EDE4}" srcOrd="0" destOrd="0" parTransId="{A9F7D965-4153-7940-A488-89C135BAB23D}" sibTransId="{EFD4F617-2A1F-9C47-9D60-0629C9811890}"/>
    <dgm:cxn modelId="{10F018D8-94AD-FE47-8C0A-9D71886613ED}" type="presOf" srcId="{7ABA6AB0-996B-6B47-8F92-36E0C051EDE4}" destId="{7299AF0F-F2B7-4D44-BC35-79F674D94174}" srcOrd="0" destOrd="0" presId="urn:microsoft.com/office/officeart/2009/3/layout/OpposingIdeas"/>
    <dgm:cxn modelId="{63344736-E17A-A040-A377-80F441DB975E}" type="presOf" srcId="{C2113083-D113-5641-B04F-786301FBB6DE}" destId="{2C96A9C4-A9E1-A047-8E48-80DB91FB058D}" srcOrd="0" destOrd="1" presId="urn:microsoft.com/office/officeart/2009/3/layout/OpposingIdeas"/>
    <dgm:cxn modelId="{EE3F4AC1-A5AF-C342-B074-13C9F37C76BD}" type="presOf" srcId="{2351A66F-1887-DA4F-B6AD-E08D2B0C2EF9}" destId="{20217374-9370-DC48-AFBF-2C3B3362A007}" srcOrd="0" destOrd="0" presId="urn:microsoft.com/office/officeart/2009/3/layout/OpposingIdeas"/>
    <dgm:cxn modelId="{4BE107F8-861F-2241-B36F-48DBA08F3BBC}" type="presOf" srcId="{4FE6CA5A-FF2B-AF4A-9626-CE73526973A9}" destId="{9017CCE4-0CF8-E841-A76C-AC5EEEFF30CF}" srcOrd="1" destOrd="0" presId="urn:microsoft.com/office/officeart/2009/3/layout/OpposingIdeas"/>
    <dgm:cxn modelId="{819FF280-BE42-2F4C-94D5-8B23629B3BF4}" srcId="{4FE6CA5A-FF2B-AF4A-9626-CE73526973A9}" destId="{334E4A1F-7A89-B44F-8DAB-640EFF576F10}" srcOrd="1" destOrd="0" parTransId="{E2D84E01-C129-E44B-B2C8-FF587C436281}" sibTransId="{31321F91-8C35-4345-899B-16E37E314F3E}"/>
    <dgm:cxn modelId="{0807EA0E-36D5-3540-B9E8-094D71249DCE}" type="presParOf" srcId="{CF9E475E-764F-7240-9322-FFD729A2B9BD}" destId="{FC76F6B0-7E56-E84D-AF4A-EC7DE14B2861}" srcOrd="0" destOrd="0" presId="urn:microsoft.com/office/officeart/2009/3/layout/OpposingIdeas"/>
    <dgm:cxn modelId="{FCB9F2E2-496F-B54D-B66D-3BDCCC4A3D94}" type="presParOf" srcId="{CF9E475E-764F-7240-9322-FFD729A2B9BD}" destId="{30ABB903-B951-9D4E-84BA-1347A2E4EC58}" srcOrd="1" destOrd="0" presId="urn:microsoft.com/office/officeart/2009/3/layout/OpposingIdeas"/>
    <dgm:cxn modelId="{42E3771B-F20D-2E48-95E9-5E39E107C264}" type="presParOf" srcId="{CF9E475E-764F-7240-9322-FFD729A2B9BD}" destId="{7299AF0F-F2B7-4D44-BC35-79F674D94174}" srcOrd="2" destOrd="0" presId="urn:microsoft.com/office/officeart/2009/3/layout/OpposingIdeas"/>
    <dgm:cxn modelId="{E5A25B07-8E74-ED4C-A1A2-B5E7CBD07287}" type="presParOf" srcId="{CF9E475E-764F-7240-9322-FFD729A2B9BD}" destId="{2C96A9C4-A9E1-A047-8E48-80DB91FB058D}" srcOrd="3" destOrd="0" presId="urn:microsoft.com/office/officeart/2009/3/layout/OpposingIdeas"/>
    <dgm:cxn modelId="{008A86A1-9093-0D4F-A3FD-4EBBF9370741}" type="presParOf" srcId="{CF9E475E-764F-7240-9322-FFD729A2B9BD}" destId="{333E8826-D028-3146-BA07-FB563475B2B2}" srcOrd="4" destOrd="0" presId="urn:microsoft.com/office/officeart/2009/3/layout/OpposingIdeas"/>
    <dgm:cxn modelId="{81CA49DA-4512-4B42-AD55-E9F64E714CB5}" type="presParOf" srcId="{CF9E475E-764F-7240-9322-FFD729A2B9BD}" destId="{9017CCE4-0CF8-E841-A76C-AC5EEEFF30CF}" srcOrd="5" destOrd="0" presId="urn:microsoft.com/office/officeart/2009/3/layout/OpposingIdeas"/>
    <dgm:cxn modelId="{F4D7E2D3-AA24-BD41-9319-484FB4106A4C}" type="presParOf" srcId="{CF9E475E-764F-7240-9322-FFD729A2B9BD}" destId="{20217374-9370-DC48-AFBF-2C3B3362A007}" srcOrd="6" destOrd="0" presId="urn:microsoft.com/office/officeart/2009/3/layout/OpposingIdeas"/>
    <dgm:cxn modelId="{4723AF71-DCA0-FB4F-BB9A-86E16104838C}" type="presParOf" srcId="{CF9E475E-764F-7240-9322-FFD729A2B9BD}" destId="{854E72E4-CFFF-8D46-86D0-79A840F8967E}"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88B24A-8FEF-BD4E-A9E5-CDC205488795}" type="doc">
      <dgm:prSet loTypeId="urn:microsoft.com/office/officeart/2005/8/layout/matrix1" loCatId="" qsTypeId="urn:microsoft.com/office/officeart/2005/8/quickstyle/simple1" qsCatId="simple" csTypeId="urn:microsoft.com/office/officeart/2005/8/colors/accent0_1" csCatId="mainScheme" phldr="1"/>
      <dgm:spPr/>
      <dgm:t>
        <a:bodyPr/>
        <a:lstStyle/>
        <a:p>
          <a:endParaRPr lang="en-US"/>
        </a:p>
      </dgm:t>
    </dgm:pt>
    <dgm:pt modelId="{B1E9FE66-4E63-D249-822D-43F0FBD30D0C}">
      <dgm:prSet phldrT="[Text]"/>
      <dgm:spPr/>
      <dgm:t>
        <a:bodyPr/>
        <a:lstStyle/>
        <a:p>
          <a:r>
            <a:rPr lang="en-US" dirty="0" smtClean="0"/>
            <a:t>The Business</a:t>
          </a:r>
          <a:endParaRPr lang="en-US" dirty="0"/>
        </a:p>
      </dgm:t>
    </dgm:pt>
    <dgm:pt modelId="{DB3E8B6A-71C8-CA40-A5B3-D2F75E608FA3}" type="parTrans" cxnId="{D1E88EDB-AF5E-8B46-B2AD-9BB46A5EB89B}">
      <dgm:prSet/>
      <dgm:spPr/>
      <dgm:t>
        <a:bodyPr/>
        <a:lstStyle/>
        <a:p>
          <a:endParaRPr lang="en-US"/>
        </a:p>
      </dgm:t>
    </dgm:pt>
    <dgm:pt modelId="{8BC53A6B-914E-854E-9A31-8B5E61D6667F}" type="sibTrans" cxnId="{D1E88EDB-AF5E-8B46-B2AD-9BB46A5EB89B}">
      <dgm:prSet/>
      <dgm:spPr/>
      <dgm:t>
        <a:bodyPr/>
        <a:lstStyle/>
        <a:p>
          <a:endParaRPr lang="en-US"/>
        </a:p>
      </dgm:t>
    </dgm:pt>
    <dgm:pt modelId="{02389B13-6FA5-2F41-8976-C2AA1BA9B3A9}">
      <dgm:prSet phldrT="[Text]" custT="1"/>
      <dgm:spPr/>
      <dgm:t>
        <a:bodyPr/>
        <a:lstStyle/>
        <a:p>
          <a:r>
            <a:rPr lang="en-US" sz="1200" b="1" dirty="0" smtClean="0"/>
            <a:t>Future State Vision</a:t>
          </a:r>
          <a:endParaRPr lang="en-US" sz="1200" b="1" dirty="0"/>
        </a:p>
      </dgm:t>
    </dgm:pt>
    <dgm:pt modelId="{C64EE777-3177-8048-9CA4-E97BAB3A4D95}" type="parTrans" cxnId="{5445FD96-EE53-6149-9647-265C60975D54}">
      <dgm:prSet/>
      <dgm:spPr/>
      <dgm:t>
        <a:bodyPr/>
        <a:lstStyle/>
        <a:p>
          <a:endParaRPr lang="en-US"/>
        </a:p>
      </dgm:t>
    </dgm:pt>
    <dgm:pt modelId="{4402B4D6-904C-8C4B-9050-CE031CB1C735}" type="sibTrans" cxnId="{5445FD96-EE53-6149-9647-265C60975D54}">
      <dgm:prSet/>
      <dgm:spPr/>
      <dgm:t>
        <a:bodyPr/>
        <a:lstStyle/>
        <a:p>
          <a:endParaRPr lang="en-US"/>
        </a:p>
      </dgm:t>
    </dgm:pt>
    <dgm:pt modelId="{7207DE98-243E-C942-9557-6EA9FD8CEAE5}">
      <dgm:prSet phldrT="[Text]"/>
      <dgm:spPr>
        <a:solidFill>
          <a:schemeClr val="lt1">
            <a:hueOff val="0"/>
            <a:satOff val="0"/>
            <a:lumOff val="0"/>
            <a:alpha val="25000"/>
          </a:schemeClr>
        </a:solidFill>
      </dgm:spPr>
      <dgm:t>
        <a:bodyPr/>
        <a:lstStyle/>
        <a:p>
          <a:r>
            <a:rPr lang="en-US" dirty="0" smtClean="0"/>
            <a:t>Delivery Methodology</a:t>
          </a:r>
          <a:endParaRPr lang="en-US" dirty="0"/>
        </a:p>
      </dgm:t>
    </dgm:pt>
    <dgm:pt modelId="{6CCDB44E-83DD-E14D-8BD4-C77441340610}" type="parTrans" cxnId="{F26FD0E3-A336-A94B-91EE-B688370080CE}">
      <dgm:prSet/>
      <dgm:spPr/>
      <dgm:t>
        <a:bodyPr/>
        <a:lstStyle/>
        <a:p>
          <a:endParaRPr lang="en-US"/>
        </a:p>
      </dgm:t>
    </dgm:pt>
    <dgm:pt modelId="{16730095-8F44-B043-BB12-4849CA304D15}" type="sibTrans" cxnId="{F26FD0E3-A336-A94B-91EE-B688370080CE}">
      <dgm:prSet/>
      <dgm:spPr/>
      <dgm:t>
        <a:bodyPr/>
        <a:lstStyle/>
        <a:p>
          <a:endParaRPr lang="en-US"/>
        </a:p>
      </dgm:t>
    </dgm:pt>
    <dgm:pt modelId="{B0222AC6-AF45-EA4E-B1B6-8E80E38B44F5}">
      <dgm:prSet phldrT="[Text]"/>
      <dgm:spPr>
        <a:solidFill>
          <a:schemeClr val="lt1">
            <a:hueOff val="0"/>
            <a:satOff val="0"/>
            <a:lumOff val="0"/>
            <a:alpha val="25000"/>
          </a:schemeClr>
        </a:solidFill>
      </dgm:spPr>
      <dgm:t>
        <a:bodyPr/>
        <a:lstStyle/>
        <a:p>
          <a:r>
            <a:rPr lang="en-US" dirty="0" smtClean="0"/>
            <a:t>Structure</a:t>
          </a:r>
          <a:endParaRPr lang="en-US" dirty="0"/>
        </a:p>
      </dgm:t>
    </dgm:pt>
    <dgm:pt modelId="{5EE4EF27-987F-3447-8224-FC9EB722E000}" type="parTrans" cxnId="{ACEB7906-02BF-1A45-80FE-A13E8206E62F}">
      <dgm:prSet/>
      <dgm:spPr/>
      <dgm:t>
        <a:bodyPr/>
        <a:lstStyle/>
        <a:p>
          <a:endParaRPr lang="en-US"/>
        </a:p>
      </dgm:t>
    </dgm:pt>
    <dgm:pt modelId="{7C900D76-626C-CC41-B977-B7EA0376BDFF}" type="sibTrans" cxnId="{ACEB7906-02BF-1A45-80FE-A13E8206E62F}">
      <dgm:prSet/>
      <dgm:spPr/>
      <dgm:t>
        <a:bodyPr/>
        <a:lstStyle/>
        <a:p>
          <a:endParaRPr lang="en-US"/>
        </a:p>
      </dgm:t>
    </dgm:pt>
    <dgm:pt modelId="{5ACB143D-3AE6-2B4F-BF8F-C9AD4080DD59}">
      <dgm:prSet phldrT="[Text]"/>
      <dgm:spPr>
        <a:solidFill>
          <a:schemeClr val="lt1">
            <a:hueOff val="0"/>
            <a:satOff val="0"/>
            <a:lumOff val="0"/>
            <a:alpha val="25000"/>
          </a:schemeClr>
        </a:solidFill>
      </dgm:spPr>
      <dgm:t>
        <a:bodyPr/>
        <a:lstStyle/>
        <a:p>
          <a:r>
            <a:rPr lang="en-US" dirty="0" smtClean="0"/>
            <a:t>Departmental Persona</a:t>
          </a:r>
          <a:endParaRPr lang="en-US" dirty="0"/>
        </a:p>
      </dgm:t>
    </dgm:pt>
    <dgm:pt modelId="{BFB20728-231C-AE41-99E4-0C7FDA5B913B}" type="parTrans" cxnId="{2C63250E-6298-6140-9AE3-94839A1E1CBA}">
      <dgm:prSet/>
      <dgm:spPr/>
      <dgm:t>
        <a:bodyPr/>
        <a:lstStyle/>
        <a:p>
          <a:endParaRPr lang="en-US"/>
        </a:p>
      </dgm:t>
    </dgm:pt>
    <dgm:pt modelId="{BC3D6811-8219-3B4A-BF8A-DED6EBF9CBE9}" type="sibTrans" cxnId="{2C63250E-6298-6140-9AE3-94839A1E1CBA}">
      <dgm:prSet/>
      <dgm:spPr/>
      <dgm:t>
        <a:bodyPr/>
        <a:lstStyle/>
        <a:p>
          <a:endParaRPr lang="en-US"/>
        </a:p>
      </dgm:t>
    </dgm:pt>
    <dgm:pt modelId="{6FDD19CF-1F02-6B4B-8DEC-0E42303E425F}" type="pres">
      <dgm:prSet presAssocID="{1288B24A-8FEF-BD4E-A9E5-CDC205488795}" presName="diagram" presStyleCnt="0">
        <dgm:presLayoutVars>
          <dgm:chMax val="1"/>
          <dgm:dir/>
          <dgm:animLvl val="ctr"/>
          <dgm:resizeHandles val="exact"/>
        </dgm:presLayoutVars>
      </dgm:prSet>
      <dgm:spPr/>
      <dgm:t>
        <a:bodyPr/>
        <a:lstStyle/>
        <a:p>
          <a:endParaRPr lang="en-US"/>
        </a:p>
      </dgm:t>
    </dgm:pt>
    <dgm:pt modelId="{5B5582EA-D684-E34B-9BF7-722C81ADA996}" type="pres">
      <dgm:prSet presAssocID="{1288B24A-8FEF-BD4E-A9E5-CDC205488795}" presName="matrix" presStyleCnt="0"/>
      <dgm:spPr/>
      <dgm:t>
        <a:bodyPr/>
        <a:lstStyle/>
        <a:p>
          <a:endParaRPr lang="en-US"/>
        </a:p>
      </dgm:t>
    </dgm:pt>
    <dgm:pt modelId="{27B79231-93A1-E144-BF29-2A8B602F65BF}" type="pres">
      <dgm:prSet presAssocID="{1288B24A-8FEF-BD4E-A9E5-CDC205488795}" presName="tile1" presStyleLbl="node1" presStyleIdx="0" presStyleCnt="4"/>
      <dgm:spPr/>
      <dgm:t>
        <a:bodyPr/>
        <a:lstStyle/>
        <a:p>
          <a:endParaRPr lang="en-US"/>
        </a:p>
      </dgm:t>
    </dgm:pt>
    <dgm:pt modelId="{26EDEAFA-19AB-F448-B355-7D26D2780478}" type="pres">
      <dgm:prSet presAssocID="{1288B24A-8FEF-BD4E-A9E5-CDC205488795}" presName="tile1text" presStyleLbl="node1" presStyleIdx="0" presStyleCnt="4">
        <dgm:presLayoutVars>
          <dgm:chMax val="0"/>
          <dgm:chPref val="0"/>
          <dgm:bulletEnabled val="1"/>
        </dgm:presLayoutVars>
      </dgm:prSet>
      <dgm:spPr/>
      <dgm:t>
        <a:bodyPr/>
        <a:lstStyle/>
        <a:p>
          <a:endParaRPr lang="en-US"/>
        </a:p>
      </dgm:t>
    </dgm:pt>
    <dgm:pt modelId="{835F5209-BEA5-C045-B7F7-FF77C4E585F3}" type="pres">
      <dgm:prSet presAssocID="{1288B24A-8FEF-BD4E-A9E5-CDC205488795}" presName="tile2" presStyleLbl="node1" presStyleIdx="1" presStyleCnt="4"/>
      <dgm:spPr/>
      <dgm:t>
        <a:bodyPr/>
        <a:lstStyle/>
        <a:p>
          <a:endParaRPr lang="en-US"/>
        </a:p>
      </dgm:t>
    </dgm:pt>
    <dgm:pt modelId="{124702F3-FC9C-894B-9CB6-9538EADFDFC4}" type="pres">
      <dgm:prSet presAssocID="{1288B24A-8FEF-BD4E-A9E5-CDC205488795}" presName="tile2text" presStyleLbl="node1" presStyleIdx="1" presStyleCnt="4">
        <dgm:presLayoutVars>
          <dgm:chMax val="0"/>
          <dgm:chPref val="0"/>
          <dgm:bulletEnabled val="1"/>
        </dgm:presLayoutVars>
      </dgm:prSet>
      <dgm:spPr/>
      <dgm:t>
        <a:bodyPr/>
        <a:lstStyle/>
        <a:p>
          <a:endParaRPr lang="en-US"/>
        </a:p>
      </dgm:t>
    </dgm:pt>
    <dgm:pt modelId="{71913DCC-2A5F-3944-AB66-44241C469BA9}" type="pres">
      <dgm:prSet presAssocID="{1288B24A-8FEF-BD4E-A9E5-CDC205488795}" presName="tile3" presStyleLbl="node1" presStyleIdx="2" presStyleCnt="4"/>
      <dgm:spPr/>
      <dgm:t>
        <a:bodyPr/>
        <a:lstStyle/>
        <a:p>
          <a:endParaRPr lang="en-US"/>
        </a:p>
      </dgm:t>
    </dgm:pt>
    <dgm:pt modelId="{FEAE8F7C-9021-6147-B748-49C8E19B0DBA}" type="pres">
      <dgm:prSet presAssocID="{1288B24A-8FEF-BD4E-A9E5-CDC205488795}" presName="tile3text" presStyleLbl="node1" presStyleIdx="2" presStyleCnt="4">
        <dgm:presLayoutVars>
          <dgm:chMax val="0"/>
          <dgm:chPref val="0"/>
          <dgm:bulletEnabled val="1"/>
        </dgm:presLayoutVars>
      </dgm:prSet>
      <dgm:spPr/>
      <dgm:t>
        <a:bodyPr/>
        <a:lstStyle/>
        <a:p>
          <a:endParaRPr lang="en-US"/>
        </a:p>
      </dgm:t>
    </dgm:pt>
    <dgm:pt modelId="{0013A70D-BD77-B84A-A8C6-CC3A77961F17}" type="pres">
      <dgm:prSet presAssocID="{1288B24A-8FEF-BD4E-A9E5-CDC205488795}" presName="tile4" presStyleLbl="node1" presStyleIdx="3" presStyleCnt="4"/>
      <dgm:spPr/>
      <dgm:t>
        <a:bodyPr/>
        <a:lstStyle/>
        <a:p>
          <a:endParaRPr lang="en-US"/>
        </a:p>
      </dgm:t>
    </dgm:pt>
    <dgm:pt modelId="{F4D8DF00-98EE-6444-996E-06FD02B9B719}" type="pres">
      <dgm:prSet presAssocID="{1288B24A-8FEF-BD4E-A9E5-CDC205488795}" presName="tile4text" presStyleLbl="node1" presStyleIdx="3" presStyleCnt="4">
        <dgm:presLayoutVars>
          <dgm:chMax val="0"/>
          <dgm:chPref val="0"/>
          <dgm:bulletEnabled val="1"/>
        </dgm:presLayoutVars>
      </dgm:prSet>
      <dgm:spPr/>
      <dgm:t>
        <a:bodyPr/>
        <a:lstStyle/>
        <a:p>
          <a:endParaRPr lang="en-US"/>
        </a:p>
      </dgm:t>
    </dgm:pt>
    <dgm:pt modelId="{1CB2AFF4-04D7-674D-98F7-5178F7862A57}" type="pres">
      <dgm:prSet presAssocID="{1288B24A-8FEF-BD4E-A9E5-CDC205488795}" presName="centerTile" presStyleLbl="fgShp" presStyleIdx="0" presStyleCnt="1">
        <dgm:presLayoutVars>
          <dgm:chMax val="0"/>
          <dgm:chPref val="0"/>
        </dgm:presLayoutVars>
      </dgm:prSet>
      <dgm:spPr/>
      <dgm:t>
        <a:bodyPr/>
        <a:lstStyle/>
        <a:p>
          <a:endParaRPr lang="en-US"/>
        </a:p>
      </dgm:t>
    </dgm:pt>
  </dgm:ptLst>
  <dgm:cxnLst>
    <dgm:cxn modelId="{2CF4039F-CED8-5041-AF4E-9109D48BFEE4}" type="presOf" srcId="{5ACB143D-3AE6-2B4F-BF8F-C9AD4080DD59}" destId="{0013A70D-BD77-B84A-A8C6-CC3A77961F17}" srcOrd="0" destOrd="0" presId="urn:microsoft.com/office/officeart/2005/8/layout/matrix1"/>
    <dgm:cxn modelId="{D1E88EDB-AF5E-8B46-B2AD-9BB46A5EB89B}" srcId="{1288B24A-8FEF-BD4E-A9E5-CDC205488795}" destId="{B1E9FE66-4E63-D249-822D-43F0FBD30D0C}" srcOrd="0" destOrd="0" parTransId="{DB3E8B6A-71C8-CA40-A5B3-D2F75E608FA3}" sibTransId="{8BC53A6B-914E-854E-9A31-8B5E61D6667F}"/>
    <dgm:cxn modelId="{7435D5D2-2762-9E44-9684-280821D1AB16}" type="presOf" srcId="{7207DE98-243E-C942-9557-6EA9FD8CEAE5}" destId="{124702F3-FC9C-894B-9CB6-9538EADFDFC4}" srcOrd="1" destOrd="0" presId="urn:microsoft.com/office/officeart/2005/8/layout/matrix1"/>
    <dgm:cxn modelId="{ACEB7906-02BF-1A45-80FE-A13E8206E62F}" srcId="{B1E9FE66-4E63-D249-822D-43F0FBD30D0C}" destId="{B0222AC6-AF45-EA4E-B1B6-8E80E38B44F5}" srcOrd="2" destOrd="0" parTransId="{5EE4EF27-987F-3447-8224-FC9EB722E000}" sibTransId="{7C900D76-626C-CC41-B977-B7EA0376BDFF}"/>
    <dgm:cxn modelId="{34A8212E-DD99-F446-A682-01346180F45D}" type="presOf" srcId="{B0222AC6-AF45-EA4E-B1B6-8E80E38B44F5}" destId="{71913DCC-2A5F-3944-AB66-44241C469BA9}" srcOrd="0" destOrd="0" presId="urn:microsoft.com/office/officeart/2005/8/layout/matrix1"/>
    <dgm:cxn modelId="{D6EA45A1-58D8-C44A-8FC7-62A658A23E1C}" type="presOf" srcId="{B1E9FE66-4E63-D249-822D-43F0FBD30D0C}" destId="{1CB2AFF4-04D7-674D-98F7-5178F7862A57}" srcOrd="0" destOrd="0" presId="urn:microsoft.com/office/officeart/2005/8/layout/matrix1"/>
    <dgm:cxn modelId="{5445FD96-EE53-6149-9647-265C60975D54}" srcId="{B1E9FE66-4E63-D249-822D-43F0FBD30D0C}" destId="{02389B13-6FA5-2F41-8976-C2AA1BA9B3A9}" srcOrd="0" destOrd="0" parTransId="{C64EE777-3177-8048-9CA4-E97BAB3A4D95}" sibTransId="{4402B4D6-904C-8C4B-9050-CE031CB1C735}"/>
    <dgm:cxn modelId="{2C63250E-6298-6140-9AE3-94839A1E1CBA}" srcId="{B1E9FE66-4E63-D249-822D-43F0FBD30D0C}" destId="{5ACB143D-3AE6-2B4F-BF8F-C9AD4080DD59}" srcOrd="3" destOrd="0" parTransId="{BFB20728-231C-AE41-99E4-0C7FDA5B913B}" sibTransId="{BC3D6811-8219-3B4A-BF8A-DED6EBF9CBE9}"/>
    <dgm:cxn modelId="{4EB152C1-A165-4F44-8F26-02BAA78F2023}" type="presOf" srcId="{5ACB143D-3AE6-2B4F-BF8F-C9AD4080DD59}" destId="{F4D8DF00-98EE-6444-996E-06FD02B9B719}" srcOrd="1" destOrd="0" presId="urn:microsoft.com/office/officeart/2005/8/layout/matrix1"/>
    <dgm:cxn modelId="{F13FD91F-D7BB-9346-B398-BC597A162919}" type="presOf" srcId="{B0222AC6-AF45-EA4E-B1B6-8E80E38B44F5}" destId="{FEAE8F7C-9021-6147-B748-49C8E19B0DBA}" srcOrd="1" destOrd="0" presId="urn:microsoft.com/office/officeart/2005/8/layout/matrix1"/>
    <dgm:cxn modelId="{7ADFDFD6-7200-6C44-952E-CF55788F8958}" type="presOf" srcId="{7207DE98-243E-C942-9557-6EA9FD8CEAE5}" destId="{835F5209-BEA5-C045-B7F7-FF77C4E585F3}" srcOrd="0" destOrd="0" presId="urn:microsoft.com/office/officeart/2005/8/layout/matrix1"/>
    <dgm:cxn modelId="{F26FD0E3-A336-A94B-91EE-B688370080CE}" srcId="{B1E9FE66-4E63-D249-822D-43F0FBD30D0C}" destId="{7207DE98-243E-C942-9557-6EA9FD8CEAE5}" srcOrd="1" destOrd="0" parTransId="{6CCDB44E-83DD-E14D-8BD4-C77441340610}" sibTransId="{16730095-8F44-B043-BB12-4849CA304D15}"/>
    <dgm:cxn modelId="{0FC4711F-D909-C643-8F3E-45C2FD097215}" type="presOf" srcId="{02389B13-6FA5-2F41-8976-C2AA1BA9B3A9}" destId="{27B79231-93A1-E144-BF29-2A8B602F65BF}" srcOrd="0" destOrd="0" presId="urn:microsoft.com/office/officeart/2005/8/layout/matrix1"/>
    <dgm:cxn modelId="{5E774039-DC13-7742-BF2F-13D463FF0738}" type="presOf" srcId="{02389B13-6FA5-2F41-8976-C2AA1BA9B3A9}" destId="{26EDEAFA-19AB-F448-B355-7D26D2780478}" srcOrd="1" destOrd="0" presId="urn:microsoft.com/office/officeart/2005/8/layout/matrix1"/>
    <dgm:cxn modelId="{4724EBF6-E94E-5A41-A14A-377CB0A2B29D}" type="presOf" srcId="{1288B24A-8FEF-BD4E-A9E5-CDC205488795}" destId="{6FDD19CF-1F02-6B4B-8DEC-0E42303E425F}" srcOrd="0" destOrd="0" presId="urn:microsoft.com/office/officeart/2005/8/layout/matrix1"/>
    <dgm:cxn modelId="{146A7F03-2A3E-9B4C-A46C-4C3282ABB166}" type="presParOf" srcId="{6FDD19CF-1F02-6B4B-8DEC-0E42303E425F}" destId="{5B5582EA-D684-E34B-9BF7-722C81ADA996}" srcOrd="0" destOrd="0" presId="urn:microsoft.com/office/officeart/2005/8/layout/matrix1"/>
    <dgm:cxn modelId="{01E9FACC-F4A4-2449-AF7C-425E91629DAA}" type="presParOf" srcId="{5B5582EA-D684-E34B-9BF7-722C81ADA996}" destId="{27B79231-93A1-E144-BF29-2A8B602F65BF}" srcOrd="0" destOrd="0" presId="urn:microsoft.com/office/officeart/2005/8/layout/matrix1"/>
    <dgm:cxn modelId="{4B04B418-B35A-B344-AB57-CC4AA669A357}" type="presParOf" srcId="{5B5582EA-D684-E34B-9BF7-722C81ADA996}" destId="{26EDEAFA-19AB-F448-B355-7D26D2780478}" srcOrd="1" destOrd="0" presId="urn:microsoft.com/office/officeart/2005/8/layout/matrix1"/>
    <dgm:cxn modelId="{A808DEEF-DC36-974A-AEC3-74E8F01584B4}" type="presParOf" srcId="{5B5582EA-D684-E34B-9BF7-722C81ADA996}" destId="{835F5209-BEA5-C045-B7F7-FF77C4E585F3}" srcOrd="2" destOrd="0" presId="urn:microsoft.com/office/officeart/2005/8/layout/matrix1"/>
    <dgm:cxn modelId="{3C014941-4BCD-2345-A889-61DB524826F5}" type="presParOf" srcId="{5B5582EA-D684-E34B-9BF7-722C81ADA996}" destId="{124702F3-FC9C-894B-9CB6-9538EADFDFC4}" srcOrd="3" destOrd="0" presId="urn:microsoft.com/office/officeart/2005/8/layout/matrix1"/>
    <dgm:cxn modelId="{8C7819C3-7F48-6A4B-9D11-1EE925D11B05}" type="presParOf" srcId="{5B5582EA-D684-E34B-9BF7-722C81ADA996}" destId="{71913DCC-2A5F-3944-AB66-44241C469BA9}" srcOrd="4" destOrd="0" presId="urn:microsoft.com/office/officeart/2005/8/layout/matrix1"/>
    <dgm:cxn modelId="{60D0A4BB-79C5-EC40-BB7C-AF98748DC5D7}" type="presParOf" srcId="{5B5582EA-D684-E34B-9BF7-722C81ADA996}" destId="{FEAE8F7C-9021-6147-B748-49C8E19B0DBA}" srcOrd="5" destOrd="0" presId="urn:microsoft.com/office/officeart/2005/8/layout/matrix1"/>
    <dgm:cxn modelId="{33DEF810-E485-924D-9B2B-9E8F5777A3BA}" type="presParOf" srcId="{5B5582EA-D684-E34B-9BF7-722C81ADA996}" destId="{0013A70D-BD77-B84A-A8C6-CC3A77961F17}" srcOrd="6" destOrd="0" presId="urn:microsoft.com/office/officeart/2005/8/layout/matrix1"/>
    <dgm:cxn modelId="{10514FF7-DFC4-BC45-8B57-938C0CACC831}" type="presParOf" srcId="{5B5582EA-D684-E34B-9BF7-722C81ADA996}" destId="{F4D8DF00-98EE-6444-996E-06FD02B9B719}" srcOrd="7" destOrd="0" presId="urn:microsoft.com/office/officeart/2005/8/layout/matrix1"/>
    <dgm:cxn modelId="{FDC0C8E5-C973-944A-92B1-2BA35CF10AFD}" type="presParOf" srcId="{6FDD19CF-1F02-6B4B-8DEC-0E42303E425F}" destId="{1CB2AFF4-04D7-674D-98F7-5178F7862A5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88B24A-8FEF-BD4E-A9E5-CDC205488795}" type="doc">
      <dgm:prSet loTypeId="urn:microsoft.com/office/officeart/2005/8/layout/matrix1" loCatId="" qsTypeId="urn:microsoft.com/office/officeart/2005/8/quickstyle/simple1" qsCatId="simple" csTypeId="urn:microsoft.com/office/officeart/2005/8/colors/accent0_1" csCatId="mainScheme" phldr="1"/>
      <dgm:spPr/>
      <dgm:t>
        <a:bodyPr/>
        <a:lstStyle/>
        <a:p>
          <a:endParaRPr lang="en-US"/>
        </a:p>
      </dgm:t>
    </dgm:pt>
    <dgm:pt modelId="{B1E9FE66-4E63-D249-822D-43F0FBD30D0C}">
      <dgm:prSet phldrT="[Text]"/>
      <dgm:spPr/>
      <dgm:t>
        <a:bodyPr/>
        <a:lstStyle/>
        <a:p>
          <a:r>
            <a:rPr lang="en-US" dirty="0" smtClean="0"/>
            <a:t>The Business</a:t>
          </a:r>
          <a:endParaRPr lang="en-US" dirty="0"/>
        </a:p>
      </dgm:t>
    </dgm:pt>
    <dgm:pt modelId="{DB3E8B6A-71C8-CA40-A5B3-D2F75E608FA3}" type="parTrans" cxnId="{D1E88EDB-AF5E-8B46-B2AD-9BB46A5EB89B}">
      <dgm:prSet/>
      <dgm:spPr/>
      <dgm:t>
        <a:bodyPr/>
        <a:lstStyle/>
        <a:p>
          <a:endParaRPr lang="en-US"/>
        </a:p>
      </dgm:t>
    </dgm:pt>
    <dgm:pt modelId="{8BC53A6B-914E-854E-9A31-8B5E61D6667F}" type="sibTrans" cxnId="{D1E88EDB-AF5E-8B46-B2AD-9BB46A5EB89B}">
      <dgm:prSet/>
      <dgm:spPr/>
      <dgm:t>
        <a:bodyPr/>
        <a:lstStyle/>
        <a:p>
          <a:endParaRPr lang="en-US"/>
        </a:p>
      </dgm:t>
    </dgm:pt>
    <dgm:pt modelId="{02389B13-6FA5-2F41-8976-C2AA1BA9B3A9}">
      <dgm:prSet phldrT="[Text]" custT="1"/>
      <dgm:spPr>
        <a:solidFill>
          <a:schemeClr val="lt1">
            <a:hueOff val="0"/>
            <a:satOff val="0"/>
            <a:lumOff val="0"/>
            <a:alpha val="25000"/>
          </a:schemeClr>
        </a:solidFill>
      </dgm:spPr>
      <dgm:t>
        <a:bodyPr/>
        <a:lstStyle/>
        <a:p>
          <a:r>
            <a:rPr lang="en-US" sz="1000" b="0" dirty="0" smtClean="0"/>
            <a:t>Future State Vision</a:t>
          </a:r>
          <a:endParaRPr lang="en-US" sz="1000" b="0" dirty="0"/>
        </a:p>
      </dgm:t>
    </dgm:pt>
    <dgm:pt modelId="{C64EE777-3177-8048-9CA4-E97BAB3A4D95}" type="parTrans" cxnId="{5445FD96-EE53-6149-9647-265C60975D54}">
      <dgm:prSet/>
      <dgm:spPr/>
      <dgm:t>
        <a:bodyPr/>
        <a:lstStyle/>
        <a:p>
          <a:endParaRPr lang="en-US"/>
        </a:p>
      </dgm:t>
    </dgm:pt>
    <dgm:pt modelId="{4402B4D6-904C-8C4B-9050-CE031CB1C735}" type="sibTrans" cxnId="{5445FD96-EE53-6149-9647-265C60975D54}">
      <dgm:prSet/>
      <dgm:spPr/>
      <dgm:t>
        <a:bodyPr/>
        <a:lstStyle/>
        <a:p>
          <a:endParaRPr lang="en-US"/>
        </a:p>
      </dgm:t>
    </dgm:pt>
    <dgm:pt modelId="{7207DE98-243E-C942-9557-6EA9FD8CEAE5}">
      <dgm:prSet phldrT="[Text]" custT="1"/>
      <dgm:spPr>
        <a:solidFill>
          <a:schemeClr val="lt1">
            <a:hueOff val="0"/>
            <a:satOff val="0"/>
            <a:lumOff val="0"/>
          </a:schemeClr>
        </a:solidFill>
      </dgm:spPr>
      <dgm:t>
        <a:bodyPr/>
        <a:lstStyle/>
        <a:p>
          <a:r>
            <a:rPr lang="en-US" sz="1100" b="1" dirty="0" smtClean="0"/>
            <a:t>Delivery Methodology</a:t>
          </a:r>
          <a:endParaRPr lang="en-US" sz="1100" b="1" dirty="0"/>
        </a:p>
      </dgm:t>
    </dgm:pt>
    <dgm:pt modelId="{6CCDB44E-83DD-E14D-8BD4-C77441340610}" type="parTrans" cxnId="{F26FD0E3-A336-A94B-91EE-B688370080CE}">
      <dgm:prSet/>
      <dgm:spPr/>
      <dgm:t>
        <a:bodyPr/>
        <a:lstStyle/>
        <a:p>
          <a:endParaRPr lang="en-US"/>
        </a:p>
      </dgm:t>
    </dgm:pt>
    <dgm:pt modelId="{16730095-8F44-B043-BB12-4849CA304D15}" type="sibTrans" cxnId="{F26FD0E3-A336-A94B-91EE-B688370080CE}">
      <dgm:prSet/>
      <dgm:spPr/>
      <dgm:t>
        <a:bodyPr/>
        <a:lstStyle/>
        <a:p>
          <a:endParaRPr lang="en-US"/>
        </a:p>
      </dgm:t>
    </dgm:pt>
    <dgm:pt modelId="{B0222AC6-AF45-EA4E-B1B6-8E80E38B44F5}">
      <dgm:prSet phldrT="[Text]" custT="1"/>
      <dgm:spPr>
        <a:solidFill>
          <a:schemeClr val="lt1">
            <a:hueOff val="0"/>
            <a:satOff val="0"/>
            <a:lumOff val="0"/>
            <a:alpha val="25000"/>
          </a:schemeClr>
        </a:solidFill>
      </dgm:spPr>
      <dgm:t>
        <a:bodyPr anchor="ctr"/>
        <a:lstStyle/>
        <a:p>
          <a:pPr algn="ctr"/>
          <a:r>
            <a:rPr lang="en-US" sz="700" b="0" dirty="0" smtClean="0"/>
            <a:t>Structure</a:t>
          </a:r>
          <a:endParaRPr lang="en-US" sz="700" b="0" dirty="0"/>
        </a:p>
      </dgm:t>
    </dgm:pt>
    <dgm:pt modelId="{5EE4EF27-987F-3447-8224-FC9EB722E000}" type="parTrans" cxnId="{ACEB7906-02BF-1A45-80FE-A13E8206E62F}">
      <dgm:prSet/>
      <dgm:spPr/>
      <dgm:t>
        <a:bodyPr/>
        <a:lstStyle/>
        <a:p>
          <a:endParaRPr lang="en-US"/>
        </a:p>
      </dgm:t>
    </dgm:pt>
    <dgm:pt modelId="{7C900D76-626C-CC41-B977-B7EA0376BDFF}" type="sibTrans" cxnId="{ACEB7906-02BF-1A45-80FE-A13E8206E62F}">
      <dgm:prSet/>
      <dgm:spPr/>
      <dgm:t>
        <a:bodyPr/>
        <a:lstStyle/>
        <a:p>
          <a:endParaRPr lang="en-US"/>
        </a:p>
      </dgm:t>
    </dgm:pt>
    <dgm:pt modelId="{5ACB143D-3AE6-2B4F-BF8F-C9AD4080DD59}">
      <dgm:prSet phldrT="[Text]"/>
      <dgm:spPr>
        <a:solidFill>
          <a:schemeClr val="lt1">
            <a:hueOff val="0"/>
            <a:satOff val="0"/>
            <a:lumOff val="0"/>
            <a:alpha val="25000"/>
          </a:schemeClr>
        </a:solidFill>
      </dgm:spPr>
      <dgm:t>
        <a:bodyPr/>
        <a:lstStyle/>
        <a:p>
          <a:r>
            <a:rPr lang="en-US" dirty="0" smtClean="0"/>
            <a:t>Departmental Persona</a:t>
          </a:r>
          <a:endParaRPr lang="en-US" dirty="0"/>
        </a:p>
      </dgm:t>
    </dgm:pt>
    <dgm:pt modelId="{BFB20728-231C-AE41-99E4-0C7FDA5B913B}" type="parTrans" cxnId="{2C63250E-6298-6140-9AE3-94839A1E1CBA}">
      <dgm:prSet/>
      <dgm:spPr/>
      <dgm:t>
        <a:bodyPr/>
        <a:lstStyle/>
        <a:p>
          <a:endParaRPr lang="en-US"/>
        </a:p>
      </dgm:t>
    </dgm:pt>
    <dgm:pt modelId="{BC3D6811-8219-3B4A-BF8A-DED6EBF9CBE9}" type="sibTrans" cxnId="{2C63250E-6298-6140-9AE3-94839A1E1CBA}">
      <dgm:prSet/>
      <dgm:spPr/>
      <dgm:t>
        <a:bodyPr/>
        <a:lstStyle/>
        <a:p>
          <a:endParaRPr lang="en-US"/>
        </a:p>
      </dgm:t>
    </dgm:pt>
    <dgm:pt modelId="{6FDD19CF-1F02-6B4B-8DEC-0E42303E425F}" type="pres">
      <dgm:prSet presAssocID="{1288B24A-8FEF-BD4E-A9E5-CDC205488795}" presName="diagram" presStyleCnt="0">
        <dgm:presLayoutVars>
          <dgm:chMax val="1"/>
          <dgm:dir/>
          <dgm:animLvl val="ctr"/>
          <dgm:resizeHandles val="exact"/>
        </dgm:presLayoutVars>
      </dgm:prSet>
      <dgm:spPr/>
      <dgm:t>
        <a:bodyPr/>
        <a:lstStyle/>
        <a:p>
          <a:endParaRPr lang="en-US"/>
        </a:p>
      </dgm:t>
    </dgm:pt>
    <dgm:pt modelId="{5B5582EA-D684-E34B-9BF7-722C81ADA996}" type="pres">
      <dgm:prSet presAssocID="{1288B24A-8FEF-BD4E-A9E5-CDC205488795}" presName="matrix" presStyleCnt="0"/>
      <dgm:spPr/>
      <dgm:t>
        <a:bodyPr/>
        <a:lstStyle/>
        <a:p>
          <a:endParaRPr lang="en-US"/>
        </a:p>
      </dgm:t>
    </dgm:pt>
    <dgm:pt modelId="{27B79231-93A1-E144-BF29-2A8B602F65BF}" type="pres">
      <dgm:prSet presAssocID="{1288B24A-8FEF-BD4E-A9E5-CDC205488795}" presName="tile1" presStyleLbl="node1" presStyleIdx="0" presStyleCnt="4"/>
      <dgm:spPr/>
      <dgm:t>
        <a:bodyPr/>
        <a:lstStyle/>
        <a:p>
          <a:endParaRPr lang="en-US"/>
        </a:p>
      </dgm:t>
    </dgm:pt>
    <dgm:pt modelId="{26EDEAFA-19AB-F448-B355-7D26D2780478}" type="pres">
      <dgm:prSet presAssocID="{1288B24A-8FEF-BD4E-A9E5-CDC205488795}" presName="tile1text" presStyleLbl="node1" presStyleIdx="0" presStyleCnt="4">
        <dgm:presLayoutVars>
          <dgm:chMax val="0"/>
          <dgm:chPref val="0"/>
          <dgm:bulletEnabled val="1"/>
        </dgm:presLayoutVars>
      </dgm:prSet>
      <dgm:spPr/>
      <dgm:t>
        <a:bodyPr/>
        <a:lstStyle/>
        <a:p>
          <a:endParaRPr lang="en-US"/>
        </a:p>
      </dgm:t>
    </dgm:pt>
    <dgm:pt modelId="{835F5209-BEA5-C045-B7F7-FF77C4E585F3}" type="pres">
      <dgm:prSet presAssocID="{1288B24A-8FEF-BD4E-A9E5-CDC205488795}" presName="tile2" presStyleLbl="node1" presStyleIdx="1" presStyleCnt="4"/>
      <dgm:spPr/>
      <dgm:t>
        <a:bodyPr/>
        <a:lstStyle/>
        <a:p>
          <a:endParaRPr lang="en-US"/>
        </a:p>
      </dgm:t>
    </dgm:pt>
    <dgm:pt modelId="{124702F3-FC9C-894B-9CB6-9538EADFDFC4}" type="pres">
      <dgm:prSet presAssocID="{1288B24A-8FEF-BD4E-A9E5-CDC205488795}" presName="tile2text" presStyleLbl="node1" presStyleIdx="1" presStyleCnt="4">
        <dgm:presLayoutVars>
          <dgm:chMax val="0"/>
          <dgm:chPref val="0"/>
          <dgm:bulletEnabled val="1"/>
        </dgm:presLayoutVars>
      </dgm:prSet>
      <dgm:spPr/>
      <dgm:t>
        <a:bodyPr/>
        <a:lstStyle/>
        <a:p>
          <a:endParaRPr lang="en-US"/>
        </a:p>
      </dgm:t>
    </dgm:pt>
    <dgm:pt modelId="{71913DCC-2A5F-3944-AB66-44241C469BA9}" type="pres">
      <dgm:prSet presAssocID="{1288B24A-8FEF-BD4E-A9E5-CDC205488795}" presName="tile3" presStyleLbl="node1" presStyleIdx="2" presStyleCnt="4"/>
      <dgm:spPr/>
      <dgm:t>
        <a:bodyPr/>
        <a:lstStyle/>
        <a:p>
          <a:endParaRPr lang="en-US"/>
        </a:p>
      </dgm:t>
    </dgm:pt>
    <dgm:pt modelId="{FEAE8F7C-9021-6147-B748-49C8E19B0DBA}" type="pres">
      <dgm:prSet presAssocID="{1288B24A-8FEF-BD4E-A9E5-CDC205488795}" presName="tile3text" presStyleLbl="node1" presStyleIdx="2" presStyleCnt="4">
        <dgm:presLayoutVars>
          <dgm:chMax val="0"/>
          <dgm:chPref val="0"/>
          <dgm:bulletEnabled val="1"/>
        </dgm:presLayoutVars>
      </dgm:prSet>
      <dgm:spPr/>
      <dgm:t>
        <a:bodyPr/>
        <a:lstStyle/>
        <a:p>
          <a:endParaRPr lang="en-US"/>
        </a:p>
      </dgm:t>
    </dgm:pt>
    <dgm:pt modelId="{0013A70D-BD77-B84A-A8C6-CC3A77961F17}" type="pres">
      <dgm:prSet presAssocID="{1288B24A-8FEF-BD4E-A9E5-CDC205488795}" presName="tile4" presStyleLbl="node1" presStyleIdx="3" presStyleCnt="4"/>
      <dgm:spPr/>
      <dgm:t>
        <a:bodyPr/>
        <a:lstStyle/>
        <a:p>
          <a:endParaRPr lang="en-US"/>
        </a:p>
      </dgm:t>
    </dgm:pt>
    <dgm:pt modelId="{F4D8DF00-98EE-6444-996E-06FD02B9B719}" type="pres">
      <dgm:prSet presAssocID="{1288B24A-8FEF-BD4E-A9E5-CDC205488795}" presName="tile4text" presStyleLbl="node1" presStyleIdx="3" presStyleCnt="4">
        <dgm:presLayoutVars>
          <dgm:chMax val="0"/>
          <dgm:chPref val="0"/>
          <dgm:bulletEnabled val="1"/>
        </dgm:presLayoutVars>
      </dgm:prSet>
      <dgm:spPr/>
      <dgm:t>
        <a:bodyPr/>
        <a:lstStyle/>
        <a:p>
          <a:endParaRPr lang="en-US"/>
        </a:p>
      </dgm:t>
    </dgm:pt>
    <dgm:pt modelId="{1CB2AFF4-04D7-674D-98F7-5178F7862A57}" type="pres">
      <dgm:prSet presAssocID="{1288B24A-8FEF-BD4E-A9E5-CDC205488795}" presName="centerTile" presStyleLbl="fgShp" presStyleIdx="0" presStyleCnt="1">
        <dgm:presLayoutVars>
          <dgm:chMax val="0"/>
          <dgm:chPref val="0"/>
        </dgm:presLayoutVars>
      </dgm:prSet>
      <dgm:spPr/>
      <dgm:t>
        <a:bodyPr/>
        <a:lstStyle/>
        <a:p>
          <a:endParaRPr lang="en-US"/>
        </a:p>
      </dgm:t>
    </dgm:pt>
  </dgm:ptLst>
  <dgm:cxnLst>
    <dgm:cxn modelId="{0476B0AB-B517-6048-8D0A-A78AECFB8189}" type="presOf" srcId="{7207DE98-243E-C942-9557-6EA9FD8CEAE5}" destId="{835F5209-BEA5-C045-B7F7-FF77C4E585F3}" srcOrd="0" destOrd="0" presId="urn:microsoft.com/office/officeart/2005/8/layout/matrix1"/>
    <dgm:cxn modelId="{9CF9C358-C861-D149-8F88-4F5FEC9A4346}" type="presOf" srcId="{B1E9FE66-4E63-D249-822D-43F0FBD30D0C}" destId="{1CB2AFF4-04D7-674D-98F7-5178F7862A57}" srcOrd="0" destOrd="0" presId="urn:microsoft.com/office/officeart/2005/8/layout/matrix1"/>
    <dgm:cxn modelId="{CB292CDE-2097-384C-97AE-1424BDAC6003}" type="presOf" srcId="{1288B24A-8FEF-BD4E-A9E5-CDC205488795}" destId="{6FDD19CF-1F02-6B4B-8DEC-0E42303E425F}" srcOrd="0" destOrd="0" presId="urn:microsoft.com/office/officeart/2005/8/layout/matrix1"/>
    <dgm:cxn modelId="{D1E88EDB-AF5E-8B46-B2AD-9BB46A5EB89B}" srcId="{1288B24A-8FEF-BD4E-A9E5-CDC205488795}" destId="{B1E9FE66-4E63-D249-822D-43F0FBD30D0C}" srcOrd="0" destOrd="0" parTransId="{DB3E8B6A-71C8-CA40-A5B3-D2F75E608FA3}" sibTransId="{8BC53A6B-914E-854E-9A31-8B5E61D6667F}"/>
    <dgm:cxn modelId="{AE572D6F-9AF3-E74E-A3CD-6AB06D363C57}" type="presOf" srcId="{5ACB143D-3AE6-2B4F-BF8F-C9AD4080DD59}" destId="{F4D8DF00-98EE-6444-996E-06FD02B9B719}" srcOrd="1" destOrd="0" presId="urn:microsoft.com/office/officeart/2005/8/layout/matrix1"/>
    <dgm:cxn modelId="{C795A32E-F712-1B43-A93C-B1B74A823C5A}" type="presOf" srcId="{02389B13-6FA5-2F41-8976-C2AA1BA9B3A9}" destId="{27B79231-93A1-E144-BF29-2A8B602F65BF}" srcOrd="0" destOrd="0" presId="urn:microsoft.com/office/officeart/2005/8/layout/matrix1"/>
    <dgm:cxn modelId="{ACEB7906-02BF-1A45-80FE-A13E8206E62F}" srcId="{B1E9FE66-4E63-D249-822D-43F0FBD30D0C}" destId="{B0222AC6-AF45-EA4E-B1B6-8E80E38B44F5}" srcOrd="2" destOrd="0" parTransId="{5EE4EF27-987F-3447-8224-FC9EB722E000}" sibTransId="{7C900D76-626C-CC41-B977-B7EA0376BDFF}"/>
    <dgm:cxn modelId="{5445FD96-EE53-6149-9647-265C60975D54}" srcId="{B1E9FE66-4E63-D249-822D-43F0FBD30D0C}" destId="{02389B13-6FA5-2F41-8976-C2AA1BA9B3A9}" srcOrd="0" destOrd="0" parTransId="{C64EE777-3177-8048-9CA4-E97BAB3A4D95}" sibTransId="{4402B4D6-904C-8C4B-9050-CE031CB1C735}"/>
    <dgm:cxn modelId="{9E820937-8177-9943-A39F-C83E05D1F0CC}" type="presOf" srcId="{B0222AC6-AF45-EA4E-B1B6-8E80E38B44F5}" destId="{FEAE8F7C-9021-6147-B748-49C8E19B0DBA}" srcOrd="1" destOrd="0" presId="urn:microsoft.com/office/officeart/2005/8/layout/matrix1"/>
    <dgm:cxn modelId="{A706D3A7-4AE6-A849-9356-C04F4BB2B012}" type="presOf" srcId="{7207DE98-243E-C942-9557-6EA9FD8CEAE5}" destId="{124702F3-FC9C-894B-9CB6-9538EADFDFC4}" srcOrd="1" destOrd="0" presId="urn:microsoft.com/office/officeart/2005/8/layout/matrix1"/>
    <dgm:cxn modelId="{D6FD6F02-3022-F946-A5D8-AB0CCCCD1FAD}" type="presOf" srcId="{B0222AC6-AF45-EA4E-B1B6-8E80E38B44F5}" destId="{71913DCC-2A5F-3944-AB66-44241C469BA9}" srcOrd="0" destOrd="0" presId="urn:microsoft.com/office/officeart/2005/8/layout/matrix1"/>
    <dgm:cxn modelId="{2C63250E-6298-6140-9AE3-94839A1E1CBA}" srcId="{B1E9FE66-4E63-D249-822D-43F0FBD30D0C}" destId="{5ACB143D-3AE6-2B4F-BF8F-C9AD4080DD59}" srcOrd="3" destOrd="0" parTransId="{BFB20728-231C-AE41-99E4-0C7FDA5B913B}" sibTransId="{BC3D6811-8219-3B4A-BF8A-DED6EBF9CBE9}"/>
    <dgm:cxn modelId="{1BAEAB3E-08AB-9D47-973B-D75C876A9B25}" type="presOf" srcId="{5ACB143D-3AE6-2B4F-BF8F-C9AD4080DD59}" destId="{0013A70D-BD77-B84A-A8C6-CC3A77961F17}" srcOrd="0" destOrd="0" presId="urn:microsoft.com/office/officeart/2005/8/layout/matrix1"/>
    <dgm:cxn modelId="{3D7C0D05-4E38-B141-8D72-ED45BCDB0858}" type="presOf" srcId="{02389B13-6FA5-2F41-8976-C2AA1BA9B3A9}" destId="{26EDEAFA-19AB-F448-B355-7D26D2780478}" srcOrd="1" destOrd="0" presId="urn:microsoft.com/office/officeart/2005/8/layout/matrix1"/>
    <dgm:cxn modelId="{F26FD0E3-A336-A94B-91EE-B688370080CE}" srcId="{B1E9FE66-4E63-D249-822D-43F0FBD30D0C}" destId="{7207DE98-243E-C942-9557-6EA9FD8CEAE5}" srcOrd="1" destOrd="0" parTransId="{6CCDB44E-83DD-E14D-8BD4-C77441340610}" sibTransId="{16730095-8F44-B043-BB12-4849CA304D15}"/>
    <dgm:cxn modelId="{053D9721-1EC3-A146-A742-A21DB90EBC2E}" type="presParOf" srcId="{6FDD19CF-1F02-6B4B-8DEC-0E42303E425F}" destId="{5B5582EA-D684-E34B-9BF7-722C81ADA996}" srcOrd="0" destOrd="0" presId="urn:microsoft.com/office/officeart/2005/8/layout/matrix1"/>
    <dgm:cxn modelId="{BE93FDD4-27DE-724D-BBD2-19F08E3378A5}" type="presParOf" srcId="{5B5582EA-D684-E34B-9BF7-722C81ADA996}" destId="{27B79231-93A1-E144-BF29-2A8B602F65BF}" srcOrd="0" destOrd="0" presId="urn:microsoft.com/office/officeart/2005/8/layout/matrix1"/>
    <dgm:cxn modelId="{17459BE6-E4B8-B84A-BF7F-6FF1AA07EACB}" type="presParOf" srcId="{5B5582EA-D684-E34B-9BF7-722C81ADA996}" destId="{26EDEAFA-19AB-F448-B355-7D26D2780478}" srcOrd="1" destOrd="0" presId="urn:microsoft.com/office/officeart/2005/8/layout/matrix1"/>
    <dgm:cxn modelId="{F2F00150-9E76-E64A-94A9-A91FFAF0BAD2}" type="presParOf" srcId="{5B5582EA-D684-E34B-9BF7-722C81ADA996}" destId="{835F5209-BEA5-C045-B7F7-FF77C4E585F3}" srcOrd="2" destOrd="0" presId="urn:microsoft.com/office/officeart/2005/8/layout/matrix1"/>
    <dgm:cxn modelId="{5BE6AD9E-1C96-204D-8EB7-384607886328}" type="presParOf" srcId="{5B5582EA-D684-E34B-9BF7-722C81ADA996}" destId="{124702F3-FC9C-894B-9CB6-9538EADFDFC4}" srcOrd="3" destOrd="0" presId="urn:microsoft.com/office/officeart/2005/8/layout/matrix1"/>
    <dgm:cxn modelId="{1911BDDA-255B-CA4B-80F2-D1E78603B1B1}" type="presParOf" srcId="{5B5582EA-D684-E34B-9BF7-722C81ADA996}" destId="{71913DCC-2A5F-3944-AB66-44241C469BA9}" srcOrd="4" destOrd="0" presId="urn:microsoft.com/office/officeart/2005/8/layout/matrix1"/>
    <dgm:cxn modelId="{8B738FCB-631C-3E41-BBE8-73AB9C6EAFCA}" type="presParOf" srcId="{5B5582EA-D684-E34B-9BF7-722C81ADA996}" destId="{FEAE8F7C-9021-6147-B748-49C8E19B0DBA}" srcOrd="5" destOrd="0" presId="urn:microsoft.com/office/officeart/2005/8/layout/matrix1"/>
    <dgm:cxn modelId="{47A1FD70-9E8F-7642-82C4-B742187A86F0}" type="presParOf" srcId="{5B5582EA-D684-E34B-9BF7-722C81ADA996}" destId="{0013A70D-BD77-B84A-A8C6-CC3A77961F17}" srcOrd="6" destOrd="0" presId="urn:microsoft.com/office/officeart/2005/8/layout/matrix1"/>
    <dgm:cxn modelId="{968C6418-737D-BF47-88FC-65CE10BF6C9E}" type="presParOf" srcId="{5B5582EA-D684-E34B-9BF7-722C81ADA996}" destId="{F4D8DF00-98EE-6444-996E-06FD02B9B719}" srcOrd="7" destOrd="0" presId="urn:microsoft.com/office/officeart/2005/8/layout/matrix1"/>
    <dgm:cxn modelId="{DCBAA42C-7758-1940-ADF5-4A0A65379CBD}" type="presParOf" srcId="{6FDD19CF-1F02-6B4B-8DEC-0E42303E425F}" destId="{1CB2AFF4-04D7-674D-98F7-5178F7862A5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88B24A-8FEF-BD4E-A9E5-CDC205488795}" type="doc">
      <dgm:prSet loTypeId="urn:microsoft.com/office/officeart/2005/8/layout/matrix1" loCatId="" qsTypeId="urn:microsoft.com/office/officeart/2005/8/quickstyle/simple1" qsCatId="simple" csTypeId="urn:microsoft.com/office/officeart/2005/8/colors/accent0_1" csCatId="mainScheme" phldr="1"/>
      <dgm:spPr/>
      <dgm:t>
        <a:bodyPr/>
        <a:lstStyle/>
        <a:p>
          <a:endParaRPr lang="en-US"/>
        </a:p>
      </dgm:t>
    </dgm:pt>
    <dgm:pt modelId="{B1E9FE66-4E63-D249-822D-43F0FBD30D0C}">
      <dgm:prSet phldrT="[Text]"/>
      <dgm:spPr/>
      <dgm:t>
        <a:bodyPr/>
        <a:lstStyle/>
        <a:p>
          <a:r>
            <a:rPr lang="en-US" dirty="0" smtClean="0"/>
            <a:t>The Business</a:t>
          </a:r>
          <a:endParaRPr lang="en-US" dirty="0"/>
        </a:p>
      </dgm:t>
    </dgm:pt>
    <dgm:pt modelId="{DB3E8B6A-71C8-CA40-A5B3-D2F75E608FA3}" type="parTrans" cxnId="{D1E88EDB-AF5E-8B46-B2AD-9BB46A5EB89B}">
      <dgm:prSet/>
      <dgm:spPr/>
      <dgm:t>
        <a:bodyPr/>
        <a:lstStyle/>
        <a:p>
          <a:endParaRPr lang="en-US"/>
        </a:p>
      </dgm:t>
    </dgm:pt>
    <dgm:pt modelId="{8BC53A6B-914E-854E-9A31-8B5E61D6667F}" type="sibTrans" cxnId="{D1E88EDB-AF5E-8B46-B2AD-9BB46A5EB89B}">
      <dgm:prSet/>
      <dgm:spPr/>
      <dgm:t>
        <a:bodyPr/>
        <a:lstStyle/>
        <a:p>
          <a:endParaRPr lang="en-US"/>
        </a:p>
      </dgm:t>
    </dgm:pt>
    <dgm:pt modelId="{02389B13-6FA5-2F41-8976-C2AA1BA9B3A9}">
      <dgm:prSet phldrT="[Text]" custT="1"/>
      <dgm:spPr>
        <a:solidFill>
          <a:schemeClr val="lt1">
            <a:hueOff val="0"/>
            <a:satOff val="0"/>
            <a:lumOff val="0"/>
            <a:alpha val="25000"/>
          </a:schemeClr>
        </a:solidFill>
      </dgm:spPr>
      <dgm:t>
        <a:bodyPr/>
        <a:lstStyle/>
        <a:p>
          <a:r>
            <a:rPr lang="en-US" sz="1000" b="0" dirty="0" smtClean="0"/>
            <a:t>Future State Vision</a:t>
          </a:r>
          <a:endParaRPr lang="en-US" sz="1000" b="0" dirty="0"/>
        </a:p>
      </dgm:t>
    </dgm:pt>
    <dgm:pt modelId="{C64EE777-3177-8048-9CA4-E97BAB3A4D95}" type="parTrans" cxnId="{5445FD96-EE53-6149-9647-265C60975D54}">
      <dgm:prSet/>
      <dgm:spPr/>
      <dgm:t>
        <a:bodyPr/>
        <a:lstStyle/>
        <a:p>
          <a:endParaRPr lang="en-US"/>
        </a:p>
      </dgm:t>
    </dgm:pt>
    <dgm:pt modelId="{4402B4D6-904C-8C4B-9050-CE031CB1C735}" type="sibTrans" cxnId="{5445FD96-EE53-6149-9647-265C60975D54}">
      <dgm:prSet/>
      <dgm:spPr/>
      <dgm:t>
        <a:bodyPr/>
        <a:lstStyle/>
        <a:p>
          <a:endParaRPr lang="en-US"/>
        </a:p>
      </dgm:t>
    </dgm:pt>
    <dgm:pt modelId="{7207DE98-243E-C942-9557-6EA9FD8CEAE5}">
      <dgm:prSet phldrT="[Text]"/>
      <dgm:spPr>
        <a:solidFill>
          <a:schemeClr val="lt1">
            <a:hueOff val="0"/>
            <a:satOff val="0"/>
            <a:lumOff val="0"/>
            <a:alpha val="25000"/>
          </a:schemeClr>
        </a:solidFill>
      </dgm:spPr>
      <dgm:t>
        <a:bodyPr/>
        <a:lstStyle/>
        <a:p>
          <a:r>
            <a:rPr lang="en-US" dirty="0" smtClean="0"/>
            <a:t>Delivery Methodology</a:t>
          </a:r>
          <a:endParaRPr lang="en-US" dirty="0"/>
        </a:p>
      </dgm:t>
    </dgm:pt>
    <dgm:pt modelId="{6CCDB44E-83DD-E14D-8BD4-C77441340610}" type="parTrans" cxnId="{F26FD0E3-A336-A94B-91EE-B688370080CE}">
      <dgm:prSet/>
      <dgm:spPr/>
      <dgm:t>
        <a:bodyPr/>
        <a:lstStyle/>
        <a:p>
          <a:endParaRPr lang="en-US"/>
        </a:p>
      </dgm:t>
    </dgm:pt>
    <dgm:pt modelId="{16730095-8F44-B043-BB12-4849CA304D15}" type="sibTrans" cxnId="{F26FD0E3-A336-A94B-91EE-B688370080CE}">
      <dgm:prSet/>
      <dgm:spPr/>
      <dgm:t>
        <a:bodyPr/>
        <a:lstStyle/>
        <a:p>
          <a:endParaRPr lang="en-US"/>
        </a:p>
      </dgm:t>
    </dgm:pt>
    <dgm:pt modelId="{B0222AC6-AF45-EA4E-B1B6-8E80E38B44F5}">
      <dgm:prSet phldrT="[Text]" custT="1"/>
      <dgm:spPr>
        <a:solidFill>
          <a:schemeClr val="lt1">
            <a:hueOff val="0"/>
            <a:satOff val="0"/>
            <a:lumOff val="0"/>
          </a:schemeClr>
        </a:solidFill>
      </dgm:spPr>
      <dgm:t>
        <a:bodyPr tIns="0" bIns="0" anchor="ctr" anchorCtr="0"/>
        <a:lstStyle/>
        <a:p>
          <a:pPr algn="ctr"/>
          <a:r>
            <a:rPr lang="en-US" sz="1200" b="1" dirty="0" smtClean="0"/>
            <a:t>Structure</a:t>
          </a:r>
        </a:p>
        <a:p>
          <a:pPr algn="ctr"/>
          <a:endParaRPr lang="en-US" sz="1200" b="1" dirty="0"/>
        </a:p>
      </dgm:t>
    </dgm:pt>
    <dgm:pt modelId="{5EE4EF27-987F-3447-8224-FC9EB722E000}" type="parTrans" cxnId="{ACEB7906-02BF-1A45-80FE-A13E8206E62F}">
      <dgm:prSet/>
      <dgm:spPr/>
      <dgm:t>
        <a:bodyPr/>
        <a:lstStyle/>
        <a:p>
          <a:endParaRPr lang="en-US"/>
        </a:p>
      </dgm:t>
    </dgm:pt>
    <dgm:pt modelId="{7C900D76-626C-CC41-B977-B7EA0376BDFF}" type="sibTrans" cxnId="{ACEB7906-02BF-1A45-80FE-A13E8206E62F}">
      <dgm:prSet/>
      <dgm:spPr/>
      <dgm:t>
        <a:bodyPr/>
        <a:lstStyle/>
        <a:p>
          <a:endParaRPr lang="en-US"/>
        </a:p>
      </dgm:t>
    </dgm:pt>
    <dgm:pt modelId="{5ACB143D-3AE6-2B4F-BF8F-C9AD4080DD59}">
      <dgm:prSet phldrT="[Text]"/>
      <dgm:spPr>
        <a:solidFill>
          <a:schemeClr val="lt1">
            <a:hueOff val="0"/>
            <a:satOff val="0"/>
            <a:lumOff val="0"/>
            <a:alpha val="25000"/>
          </a:schemeClr>
        </a:solidFill>
      </dgm:spPr>
      <dgm:t>
        <a:bodyPr/>
        <a:lstStyle/>
        <a:p>
          <a:r>
            <a:rPr lang="en-US" dirty="0" smtClean="0"/>
            <a:t>Departmental Persona</a:t>
          </a:r>
          <a:endParaRPr lang="en-US" dirty="0"/>
        </a:p>
      </dgm:t>
    </dgm:pt>
    <dgm:pt modelId="{BFB20728-231C-AE41-99E4-0C7FDA5B913B}" type="parTrans" cxnId="{2C63250E-6298-6140-9AE3-94839A1E1CBA}">
      <dgm:prSet/>
      <dgm:spPr/>
      <dgm:t>
        <a:bodyPr/>
        <a:lstStyle/>
        <a:p>
          <a:endParaRPr lang="en-US"/>
        </a:p>
      </dgm:t>
    </dgm:pt>
    <dgm:pt modelId="{BC3D6811-8219-3B4A-BF8A-DED6EBF9CBE9}" type="sibTrans" cxnId="{2C63250E-6298-6140-9AE3-94839A1E1CBA}">
      <dgm:prSet/>
      <dgm:spPr/>
      <dgm:t>
        <a:bodyPr/>
        <a:lstStyle/>
        <a:p>
          <a:endParaRPr lang="en-US"/>
        </a:p>
      </dgm:t>
    </dgm:pt>
    <dgm:pt modelId="{6FDD19CF-1F02-6B4B-8DEC-0E42303E425F}" type="pres">
      <dgm:prSet presAssocID="{1288B24A-8FEF-BD4E-A9E5-CDC205488795}" presName="diagram" presStyleCnt="0">
        <dgm:presLayoutVars>
          <dgm:chMax val="1"/>
          <dgm:dir/>
          <dgm:animLvl val="ctr"/>
          <dgm:resizeHandles val="exact"/>
        </dgm:presLayoutVars>
      </dgm:prSet>
      <dgm:spPr/>
      <dgm:t>
        <a:bodyPr/>
        <a:lstStyle/>
        <a:p>
          <a:endParaRPr lang="en-US"/>
        </a:p>
      </dgm:t>
    </dgm:pt>
    <dgm:pt modelId="{5B5582EA-D684-E34B-9BF7-722C81ADA996}" type="pres">
      <dgm:prSet presAssocID="{1288B24A-8FEF-BD4E-A9E5-CDC205488795}" presName="matrix" presStyleCnt="0"/>
      <dgm:spPr/>
      <dgm:t>
        <a:bodyPr/>
        <a:lstStyle/>
        <a:p>
          <a:endParaRPr lang="en-US"/>
        </a:p>
      </dgm:t>
    </dgm:pt>
    <dgm:pt modelId="{27B79231-93A1-E144-BF29-2A8B602F65BF}" type="pres">
      <dgm:prSet presAssocID="{1288B24A-8FEF-BD4E-A9E5-CDC205488795}" presName="tile1" presStyleLbl="node1" presStyleIdx="0" presStyleCnt="4"/>
      <dgm:spPr/>
      <dgm:t>
        <a:bodyPr/>
        <a:lstStyle/>
        <a:p>
          <a:endParaRPr lang="en-US"/>
        </a:p>
      </dgm:t>
    </dgm:pt>
    <dgm:pt modelId="{26EDEAFA-19AB-F448-B355-7D26D2780478}" type="pres">
      <dgm:prSet presAssocID="{1288B24A-8FEF-BD4E-A9E5-CDC205488795}" presName="tile1text" presStyleLbl="node1" presStyleIdx="0" presStyleCnt="4">
        <dgm:presLayoutVars>
          <dgm:chMax val="0"/>
          <dgm:chPref val="0"/>
          <dgm:bulletEnabled val="1"/>
        </dgm:presLayoutVars>
      </dgm:prSet>
      <dgm:spPr/>
      <dgm:t>
        <a:bodyPr/>
        <a:lstStyle/>
        <a:p>
          <a:endParaRPr lang="en-US"/>
        </a:p>
      </dgm:t>
    </dgm:pt>
    <dgm:pt modelId="{835F5209-BEA5-C045-B7F7-FF77C4E585F3}" type="pres">
      <dgm:prSet presAssocID="{1288B24A-8FEF-BD4E-A9E5-CDC205488795}" presName="tile2" presStyleLbl="node1" presStyleIdx="1" presStyleCnt="4"/>
      <dgm:spPr/>
      <dgm:t>
        <a:bodyPr/>
        <a:lstStyle/>
        <a:p>
          <a:endParaRPr lang="en-US"/>
        </a:p>
      </dgm:t>
    </dgm:pt>
    <dgm:pt modelId="{124702F3-FC9C-894B-9CB6-9538EADFDFC4}" type="pres">
      <dgm:prSet presAssocID="{1288B24A-8FEF-BD4E-A9E5-CDC205488795}" presName="tile2text" presStyleLbl="node1" presStyleIdx="1" presStyleCnt="4">
        <dgm:presLayoutVars>
          <dgm:chMax val="0"/>
          <dgm:chPref val="0"/>
          <dgm:bulletEnabled val="1"/>
        </dgm:presLayoutVars>
      </dgm:prSet>
      <dgm:spPr/>
      <dgm:t>
        <a:bodyPr/>
        <a:lstStyle/>
        <a:p>
          <a:endParaRPr lang="en-US"/>
        </a:p>
      </dgm:t>
    </dgm:pt>
    <dgm:pt modelId="{71913DCC-2A5F-3944-AB66-44241C469BA9}" type="pres">
      <dgm:prSet presAssocID="{1288B24A-8FEF-BD4E-A9E5-CDC205488795}" presName="tile3" presStyleLbl="node1" presStyleIdx="2" presStyleCnt="4"/>
      <dgm:spPr/>
      <dgm:t>
        <a:bodyPr/>
        <a:lstStyle/>
        <a:p>
          <a:endParaRPr lang="en-US"/>
        </a:p>
      </dgm:t>
    </dgm:pt>
    <dgm:pt modelId="{FEAE8F7C-9021-6147-B748-49C8E19B0DBA}" type="pres">
      <dgm:prSet presAssocID="{1288B24A-8FEF-BD4E-A9E5-CDC205488795}" presName="tile3text" presStyleLbl="node1" presStyleIdx="2" presStyleCnt="4">
        <dgm:presLayoutVars>
          <dgm:chMax val="0"/>
          <dgm:chPref val="0"/>
          <dgm:bulletEnabled val="1"/>
        </dgm:presLayoutVars>
      </dgm:prSet>
      <dgm:spPr/>
      <dgm:t>
        <a:bodyPr/>
        <a:lstStyle/>
        <a:p>
          <a:endParaRPr lang="en-US"/>
        </a:p>
      </dgm:t>
    </dgm:pt>
    <dgm:pt modelId="{0013A70D-BD77-B84A-A8C6-CC3A77961F17}" type="pres">
      <dgm:prSet presAssocID="{1288B24A-8FEF-BD4E-A9E5-CDC205488795}" presName="tile4" presStyleLbl="node1" presStyleIdx="3" presStyleCnt="4"/>
      <dgm:spPr/>
      <dgm:t>
        <a:bodyPr/>
        <a:lstStyle/>
        <a:p>
          <a:endParaRPr lang="en-US"/>
        </a:p>
      </dgm:t>
    </dgm:pt>
    <dgm:pt modelId="{F4D8DF00-98EE-6444-996E-06FD02B9B719}" type="pres">
      <dgm:prSet presAssocID="{1288B24A-8FEF-BD4E-A9E5-CDC205488795}" presName="tile4text" presStyleLbl="node1" presStyleIdx="3" presStyleCnt="4">
        <dgm:presLayoutVars>
          <dgm:chMax val="0"/>
          <dgm:chPref val="0"/>
          <dgm:bulletEnabled val="1"/>
        </dgm:presLayoutVars>
      </dgm:prSet>
      <dgm:spPr/>
      <dgm:t>
        <a:bodyPr/>
        <a:lstStyle/>
        <a:p>
          <a:endParaRPr lang="en-US"/>
        </a:p>
      </dgm:t>
    </dgm:pt>
    <dgm:pt modelId="{1CB2AFF4-04D7-674D-98F7-5178F7862A57}" type="pres">
      <dgm:prSet presAssocID="{1288B24A-8FEF-BD4E-A9E5-CDC205488795}" presName="centerTile" presStyleLbl="fgShp" presStyleIdx="0" presStyleCnt="1">
        <dgm:presLayoutVars>
          <dgm:chMax val="0"/>
          <dgm:chPref val="0"/>
        </dgm:presLayoutVars>
      </dgm:prSet>
      <dgm:spPr/>
      <dgm:t>
        <a:bodyPr/>
        <a:lstStyle/>
        <a:p>
          <a:endParaRPr lang="en-US"/>
        </a:p>
      </dgm:t>
    </dgm:pt>
  </dgm:ptLst>
  <dgm:cxnLst>
    <dgm:cxn modelId="{C5B729EE-B4BA-9445-A33D-B83B51EA2A31}" type="presOf" srcId="{B1E9FE66-4E63-D249-822D-43F0FBD30D0C}" destId="{1CB2AFF4-04D7-674D-98F7-5178F7862A57}" srcOrd="0" destOrd="0" presId="urn:microsoft.com/office/officeart/2005/8/layout/matrix1"/>
    <dgm:cxn modelId="{2FCE18A1-7AC9-C041-9982-54E5130B8FA6}" type="presOf" srcId="{1288B24A-8FEF-BD4E-A9E5-CDC205488795}" destId="{6FDD19CF-1F02-6B4B-8DEC-0E42303E425F}" srcOrd="0" destOrd="0" presId="urn:microsoft.com/office/officeart/2005/8/layout/matrix1"/>
    <dgm:cxn modelId="{CAA84711-A614-E248-9823-780B0CE10C17}" type="presOf" srcId="{B0222AC6-AF45-EA4E-B1B6-8E80E38B44F5}" destId="{FEAE8F7C-9021-6147-B748-49C8E19B0DBA}" srcOrd="1" destOrd="0" presId="urn:microsoft.com/office/officeart/2005/8/layout/matrix1"/>
    <dgm:cxn modelId="{D1E88EDB-AF5E-8B46-B2AD-9BB46A5EB89B}" srcId="{1288B24A-8FEF-BD4E-A9E5-CDC205488795}" destId="{B1E9FE66-4E63-D249-822D-43F0FBD30D0C}" srcOrd="0" destOrd="0" parTransId="{DB3E8B6A-71C8-CA40-A5B3-D2F75E608FA3}" sibTransId="{8BC53A6B-914E-854E-9A31-8B5E61D6667F}"/>
    <dgm:cxn modelId="{ACEB7906-02BF-1A45-80FE-A13E8206E62F}" srcId="{B1E9FE66-4E63-D249-822D-43F0FBD30D0C}" destId="{B0222AC6-AF45-EA4E-B1B6-8E80E38B44F5}" srcOrd="2" destOrd="0" parTransId="{5EE4EF27-987F-3447-8224-FC9EB722E000}" sibTransId="{7C900D76-626C-CC41-B977-B7EA0376BDFF}"/>
    <dgm:cxn modelId="{5445FD96-EE53-6149-9647-265C60975D54}" srcId="{B1E9FE66-4E63-D249-822D-43F0FBD30D0C}" destId="{02389B13-6FA5-2F41-8976-C2AA1BA9B3A9}" srcOrd="0" destOrd="0" parTransId="{C64EE777-3177-8048-9CA4-E97BAB3A4D95}" sibTransId="{4402B4D6-904C-8C4B-9050-CE031CB1C735}"/>
    <dgm:cxn modelId="{567ACFFE-B4ED-CB49-8789-EE4C4954E74B}" type="presOf" srcId="{02389B13-6FA5-2F41-8976-C2AA1BA9B3A9}" destId="{26EDEAFA-19AB-F448-B355-7D26D2780478}" srcOrd="1" destOrd="0" presId="urn:microsoft.com/office/officeart/2005/8/layout/matrix1"/>
    <dgm:cxn modelId="{2C63250E-6298-6140-9AE3-94839A1E1CBA}" srcId="{B1E9FE66-4E63-D249-822D-43F0FBD30D0C}" destId="{5ACB143D-3AE6-2B4F-BF8F-C9AD4080DD59}" srcOrd="3" destOrd="0" parTransId="{BFB20728-231C-AE41-99E4-0C7FDA5B913B}" sibTransId="{BC3D6811-8219-3B4A-BF8A-DED6EBF9CBE9}"/>
    <dgm:cxn modelId="{A5CB087A-4032-CA41-B184-D5D1FF6ECBF3}" type="presOf" srcId="{7207DE98-243E-C942-9557-6EA9FD8CEAE5}" destId="{835F5209-BEA5-C045-B7F7-FF77C4E585F3}" srcOrd="0" destOrd="0" presId="urn:microsoft.com/office/officeart/2005/8/layout/matrix1"/>
    <dgm:cxn modelId="{768F3781-E8F2-E24C-ADCA-F7CBB80D57D1}" type="presOf" srcId="{5ACB143D-3AE6-2B4F-BF8F-C9AD4080DD59}" destId="{0013A70D-BD77-B84A-A8C6-CC3A77961F17}" srcOrd="0" destOrd="0" presId="urn:microsoft.com/office/officeart/2005/8/layout/matrix1"/>
    <dgm:cxn modelId="{A5DF6819-4E3C-454D-A917-9C4A7196B0CD}" type="presOf" srcId="{B0222AC6-AF45-EA4E-B1B6-8E80E38B44F5}" destId="{71913DCC-2A5F-3944-AB66-44241C469BA9}" srcOrd="0" destOrd="0" presId="urn:microsoft.com/office/officeart/2005/8/layout/matrix1"/>
    <dgm:cxn modelId="{C6BBFF5F-12B0-A745-B893-0BB8007FECF7}" type="presOf" srcId="{02389B13-6FA5-2F41-8976-C2AA1BA9B3A9}" destId="{27B79231-93A1-E144-BF29-2A8B602F65BF}" srcOrd="0" destOrd="0" presId="urn:microsoft.com/office/officeart/2005/8/layout/matrix1"/>
    <dgm:cxn modelId="{F26FD0E3-A336-A94B-91EE-B688370080CE}" srcId="{B1E9FE66-4E63-D249-822D-43F0FBD30D0C}" destId="{7207DE98-243E-C942-9557-6EA9FD8CEAE5}" srcOrd="1" destOrd="0" parTransId="{6CCDB44E-83DD-E14D-8BD4-C77441340610}" sibTransId="{16730095-8F44-B043-BB12-4849CA304D15}"/>
    <dgm:cxn modelId="{19DE045C-B0E2-EA41-9523-BB2C8394375C}" type="presOf" srcId="{5ACB143D-3AE6-2B4F-BF8F-C9AD4080DD59}" destId="{F4D8DF00-98EE-6444-996E-06FD02B9B719}" srcOrd="1" destOrd="0" presId="urn:microsoft.com/office/officeart/2005/8/layout/matrix1"/>
    <dgm:cxn modelId="{C36F8F19-B389-274E-8F85-1C8F77414AC3}" type="presOf" srcId="{7207DE98-243E-C942-9557-6EA9FD8CEAE5}" destId="{124702F3-FC9C-894B-9CB6-9538EADFDFC4}" srcOrd="1" destOrd="0" presId="urn:microsoft.com/office/officeart/2005/8/layout/matrix1"/>
    <dgm:cxn modelId="{D393AAB7-FAE0-C24B-8450-26B4E61E3B86}" type="presParOf" srcId="{6FDD19CF-1F02-6B4B-8DEC-0E42303E425F}" destId="{5B5582EA-D684-E34B-9BF7-722C81ADA996}" srcOrd="0" destOrd="0" presId="urn:microsoft.com/office/officeart/2005/8/layout/matrix1"/>
    <dgm:cxn modelId="{CB0AA780-0E96-224C-839D-20E4904D9D97}" type="presParOf" srcId="{5B5582EA-D684-E34B-9BF7-722C81ADA996}" destId="{27B79231-93A1-E144-BF29-2A8B602F65BF}" srcOrd="0" destOrd="0" presId="urn:microsoft.com/office/officeart/2005/8/layout/matrix1"/>
    <dgm:cxn modelId="{00537A54-11D5-E44D-BD60-D95BE06F0024}" type="presParOf" srcId="{5B5582EA-D684-E34B-9BF7-722C81ADA996}" destId="{26EDEAFA-19AB-F448-B355-7D26D2780478}" srcOrd="1" destOrd="0" presId="urn:microsoft.com/office/officeart/2005/8/layout/matrix1"/>
    <dgm:cxn modelId="{2E6433FB-1E0D-4641-926B-686FF48C4779}" type="presParOf" srcId="{5B5582EA-D684-E34B-9BF7-722C81ADA996}" destId="{835F5209-BEA5-C045-B7F7-FF77C4E585F3}" srcOrd="2" destOrd="0" presId="urn:microsoft.com/office/officeart/2005/8/layout/matrix1"/>
    <dgm:cxn modelId="{C3B7B2D5-001F-B347-A375-EA8B2387F33D}" type="presParOf" srcId="{5B5582EA-D684-E34B-9BF7-722C81ADA996}" destId="{124702F3-FC9C-894B-9CB6-9538EADFDFC4}" srcOrd="3" destOrd="0" presId="urn:microsoft.com/office/officeart/2005/8/layout/matrix1"/>
    <dgm:cxn modelId="{C54DB752-F43E-C847-B60D-FC48220C9E27}" type="presParOf" srcId="{5B5582EA-D684-E34B-9BF7-722C81ADA996}" destId="{71913DCC-2A5F-3944-AB66-44241C469BA9}" srcOrd="4" destOrd="0" presId="urn:microsoft.com/office/officeart/2005/8/layout/matrix1"/>
    <dgm:cxn modelId="{778E1F5B-8831-B14B-9CF6-34CC1106781D}" type="presParOf" srcId="{5B5582EA-D684-E34B-9BF7-722C81ADA996}" destId="{FEAE8F7C-9021-6147-B748-49C8E19B0DBA}" srcOrd="5" destOrd="0" presId="urn:microsoft.com/office/officeart/2005/8/layout/matrix1"/>
    <dgm:cxn modelId="{3345FCE7-12A1-4145-AFF0-FA85AD570CC1}" type="presParOf" srcId="{5B5582EA-D684-E34B-9BF7-722C81ADA996}" destId="{0013A70D-BD77-B84A-A8C6-CC3A77961F17}" srcOrd="6" destOrd="0" presId="urn:microsoft.com/office/officeart/2005/8/layout/matrix1"/>
    <dgm:cxn modelId="{0C76E7D1-306C-E647-A5E3-4DA29AEA42ED}" type="presParOf" srcId="{5B5582EA-D684-E34B-9BF7-722C81ADA996}" destId="{F4D8DF00-98EE-6444-996E-06FD02B9B719}" srcOrd="7" destOrd="0" presId="urn:microsoft.com/office/officeart/2005/8/layout/matrix1"/>
    <dgm:cxn modelId="{639F6B63-1F2C-F547-A9B7-82A42E064FA7}" type="presParOf" srcId="{6FDD19CF-1F02-6B4B-8DEC-0E42303E425F}" destId="{1CB2AFF4-04D7-674D-98F7-5178F7862A5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88B24A-8FEF-BD4E-A9E5-CDC205488795}" type="doc">
      <dgm:prSet loTypeId="urn:microsoft.com/office/officeart/2005/8/layout/matrix1" loCatId="" qsTypeId="urn:microsoft.com/office/officeart/2005/8/quickstyle/simple1" qsCatId="simple" csTypeId="urn:microsoft.com/office/officeart/2005/8/colors/accent0_1" csCatId="mainScheme" phldr="1"/>
      <dgm:spPr/>
      <dgm:t>
        <a:bodyPr/>
        <a:lstStyle/>
        <a:p>
          <a:endParaRPr lang="en-US"/>
        </a:p>
      </dgm:t>
    </dgm:pt>
    <dgm:pt modelId="{B1E9FE66-4E63-D249-822D-43F0FBD30D0C}">
      <dgm:prSet phldrT="[Text]"/>
      <dgm:spPr/>
      <dgm:t>
        <a:bodyPr/>
        <a:lstStyle/>
        <a:p>
          <a:r>
            <a:rPr lang="en-US" dirty="0" smtClean="0"/>
            <a:t>The Business</a:t>
          </a:r>
          <a:endParaRPr lang="en-US" dirty="0"/>
        </a:p>
      </dgm:t>
    </dgm:pt>
    <dgm:pt modelId="{DB3E8B6A-71C8-CA40-A5B3-D2F75E608FA3}" type="parTrans" cxnId="{D1E88EDB-AF5E-8B46-B2AD-9BB46A5EB89B}">
      <dgm:prSet/>
      <dgm:spPr/>
      <dgm:t>
        <a:bodyPr/>
        <a:lstStyle/>
        <a:p>
          <a:endParaRPr lang="en-US"/>
        </a:p>
      </dgm:t>
    </dgm:pt>
    <dgm:pt modelId="{8BC53A6B-914E-854E-9A31-8B5E61D6667F}" type="sibTrans" cxnId="{D1E88EDB-AF5E-8B46-B2AD-9BB46A5EB89B}">
      <dgm:prSet/>
      <dgm:spPr/>
      <dgm:t>
        <a:bodyPr/>
        <a:lstStyle/>
        <a:p>
          <a:endParaRPr lang="en-US"/>
        </a:p>
      </dgm:t>
    </dgm:pt>
    <dgm:pt modelId="{02389B13-6FA5-2F41-8976-C2AA1BA9B3A9}">
      <dgm:prSet phldrT="[Text]"/>
      <dgm:spPr>
        <a:solidFill>
          <a:schemeClr val="lt1">
            <a:hueOff val="0"/>
            <a:satOff val="0"/>
            <a:lumOff val="0"/>
            <a:alpha val="25000"/>
          </a:schemeClr>
        </a:solidFill>
      </dgm:spPr>
      <dgm:t>
        <a:bodyPr/>
        <a:lstStyle/>
        <a:p>
          <a:r>
            <a:rPr lang="en-US" dirty="0" smtClean="0"/>
            <a:t>Future State Vision</a:t>
          </a:r>
          <a:endParaRPr lang="en-US" dirty="0"/>
        </a:p>
      </dgm:t>
    </dgm:pt>
    <dgm:pt modelId="{C64EE777-3177-8048-9CA4-E97BAB3A4D95}" type="parTrans" cxnId="{5445FD96-EE53-6149-9647-265C60975D54}">
      <dgm:prSet/>
      <dgm:spPr/>
      <dgm:t>
        <a:bodyPr/>
        <a:lstStyle/>
        <a:p>
          <a:endParaRPr lang="en-US"/>
        </a:p>
      </dgm:t>
    </dgm:pt>
    <dgm:pt modelId="{4402B4D6-904C-8C4B-9050-CE031CB1C735}" type="sibTrans" cxnId="{5445FD96-EE53-6149-9647-265C60975D54}">
      <dgm:prSet/>
      <dgm:spPr/>
      <dgm:t>
        <a:bodyPr/>
        <a:lstStyle/>
        <a:p>
          <a:endParaRPr lang="en-US"/>
        </a:p>
      </dgm:t>
    </dgm:pt>
    <dgm:pt modelId="{7207DE98-243E-C942-9557-6EA9FD8CEAE5}">
      <dgm:prSet phldrT="[Text]"/>
      <dgm:spPr>
        <a:solidFill>
          <a:schemeClr val="lt1">
            <a:hueOff val="0"/>
            <a:satOff val="0"/>
            <a:lumOff val="0"/>
            <a:alpha val="25000"/>
          </a:schemeClr>
        </a:solidFill>
      </dgm:spPr>
      <dgm:t>
        <a:bodyPr/>
        <a:lstStyle/>
        <a:p>
          <a:r>
            <a:rPr lang="en-US" dirty="0" smtClean="0"/>
            <a:t>Delivery Methodology</a:t>
          </a:r>
          <a:endParaRPr lang="en-US" dirty="0"/>
        </a:p>
      </dgm:t>
    </dgm:pt>
    <dgm:pt modelId="{6CCDB44E-83DD-E14D-8BD4-C77441340610}" type="parTrans" cxnId="{F26FD0E3-A336-A94B-91EE-B688370080CE}">
      <dgm:prSet/>
      <dgm:spPr/>
      <dgm:t>
        <a:bodyPr/>
        <a:lstStyle/>
        <a:p>
          <a:endParaRPr lang="en-US"/>
        </a:p>
      </dgm:t>
    </dgm:pt>
    <dgm:pt modelId="{16730095-8F44-B043-BB12-4849CA304D15}" type="sibTrans" cxnId="{F26FD0E3-A336-A94B-91EE-B688370080CE}">
      <dgm:prSet/>
      <dgm:spPr/>
      <dgm:t>
        <a:bodyPr/>
        <a:lstStyle/>
        <a:p>
          <a:endParaRPr lang="en-US"/>
        </a:p>
      </dgm:t>
    </dgm:pt>
    <dgm:pt modelId="{B0222AC6-AF45-EA4E-B1B6-8E80E38B44F5}">
      <dgm:prSet phldrT="[Text]"/>
      <dgm:spPr>
        <a:solidFill>
          <a:schemeClr val="lt1">
            <a:hueOff val="0"/>
            <a:satOff val="0"/>
            <a:lumOff val="0"/>
            <a:alpha val="25000"/>
          </a:schemeClr>
        </a:solidFill>
      </dgm:spPr>
      <dgm:t>
        <a:bodyPr/>
        <a:lstStyle/>
        <a:p>
          <a:r>
            <a:rPr lang="en-US" dirty="0" smtClean="0"/>
            <a:t>Structure</a:t>
          </a:r>
        </a:p>
        <a:p>
          <a:endParaRPr lang="en-US" dirty="0"/>
        </a:p>
      </dgm:t>
    </dgm:pt>
    <dgm:pt modelId="{5EE4EF27-987F-3447-8224-FC9EB722E000}" type="parTrans" cxnId="{ACEB7906-02BF-1A45-80FE-A13E8206E62F}">
      <dgm:prSet/>
      <dgm:spPr/>
      <dgm:t>
        <a:bodyPr/>
        <a:lstStyle/>
        <a:p>
          <a:endParaRPr lang="en-US"/>
        </a:p>
      </dgm:t>
    </dgm:pt>
    <dgm:pt modelId="{7C900D76-626C-CC41-B977-B7EA0376BDFF}" type="sibTrans" cxnId="{ACEB7906-02BF-1A45-80FE-A13E8206E62F}">
      <dgm:prSet/>
      <dgm:spPr/>
      <dgm:t>
        <a:bodyPr/>
        <a:lstStyle/>
        <a:p>
          <a:endParaRPr lang="en-US"/>
        </a:p>
      </dgm:t>
    </dgm:pt>
    <dgm:pt modelId="{5ACB143D-3AE6-2B4F-BF8F-C9AD4080DD59}">
      <dgm:prSet phldrT="[Text]" custT="1"/>
      <dgm:spPr/>
      <dgm:t>
        <a:bodyPr/>
        <a:lstStyle/>
        <a:p>
          <a:r>
            <a:rPr lang="en-US" sz="1100" b="0" dirty="0" smtClean="0"/>
            <a:t>Departmental Persona</a:t>
          </a:r>
        </a:p>
        <a:p>
          <a:endParaRPr lang="en-US" sz="1100" b="0" dirty="0"/>
        </a:p>
      </dgm:t>
    </dgm:pt>
    <dgm:pt modelId="{BFB20728-231C-AE41-99E4-0C7FDA5B913B}" type="parTrans" cxnId="{2C63250E-6298-6140-9AE3-94839A1E1CBA}">
      <dgm:prSet/>
      <dgm:spPr/>
      <dgm:t>
        <a:bodyPr/>
        <a:lstStyle/>
        <a:p>
          <a:endParaRPr lang="en-US"/>
        </a:p>
      </dgm:t>
    </dgm:pt>
    <dgm:pt modelId="{BC3D6811-8219-3B4A-BF8A-DED6EBF9CBE9}" type="sibTrans" cxnId="{2C63250E-6298-6140-9AE3-94839A1E1CBA}">
      <dgm:prSet/>
      <dgm:spPr/>
      <dgm:t>
        <a:bodyPr/>
        <a:lstStyle/>
        <a:p>
          <a:endParaRPr lang="en-US"/>
        </a:p>
      </dgm:t>
    </dgm:pt>
    <dgm:pt modelId="{6FDD19CF-1F02-6B4B-8DEC-0E42303E425F}" type="pres">
      <dgm:prSet presAssocID="{1288B24A-8FEF-BD4E-A9E5-CDC205488795}" presName="diagram" presStyleCnt="0">
        <dgm:presLayoutVars>
          <dgm:chMax val="1"/>
          <dgm:dir/>
          <dgm:animLvl val="ctr"/>
          <dgm:resizeHandles val="exact"/>
        </dgm:presLayoutVars>
      </dgm:prSet>
      <dgm:spPr/>
      <dgm:t>
        <a:bodyPr/>
        <a:lstStyle/>
        <a:p>
          <a:endParaRPr lang="en-US"/>
        </a:p>
      </dgm:t>
    </dgm:pt>
    <dgm:pt modelId="{5B5582EA-D684-E34B-9BF7-722C81ADA996}" type="pres">
      <dgm:prSet presAssocID="{1288B24A-8FEF-BD4E-A9E5-CDC205488795}" presName="matrix" presStyleCnt="0"/>
      <dgm:spPr/>
      <dgm:t>
        <a:bodyPr/>
        <a:lstStyle/>
        <a:p>
          <a:endParaRPr lang="en-US"/>
        </a:p>
      </dgm:t>
    </dgm:pt>
    <dgm:pt modelId="{27B79231-93A1-E144-BF29-2A8B602F65BF}" type="pres">
      <dgm:prSet presAssocID="{1288B24A-8FEF-BD4E-A9E5-CDC205488795}" presName="tile1" presStyleLbl="node1" presStyleIdx="0" presStyleCnt="4"/>
      <dgm:spPr/>
      <dgm:t>
        <a:bodyPr/>
        <a:lstStyle/>
        <a:p>
          <a:endParaRPr lang="en-US"/>
        </a:p>
      </dgm:t>
    </dgm:pt>
    <dgm:pt modelId="{26EDEAFA-19AB-F448-B355-7D26D2780478}" type="pres">
      <dgm:prSet presAssocID="{1288B24A-8FEF-BD4E-A9E5-CDC205488795}" presName="tile1text" presStyleLbl="node1" presStyleIdx="0" presStyleCnt="4">
        <dgm:presLayoutVars>
          <dgm:chMax val="0"/>
          <dgm:chPref val="0"/>
          <dgm:bulletEnabled val="1"/>
        </dgm:presLayoutVars>
      </dgm:prSet>
      <dgm:spPr/>
      <dgm:t>
        <a:bodyPr/>
        <a:lstStyle/>
        <a:p>
          <a:endParaRPr lang="en-US"/>
        </a:p>
      </dgm:t>
    </dgm:pt>
    <dgm:pt modelId="{835F5209-BEA5-C045-B7F7-FF77C4E585F3}" type="pres">
      <dgm:prSet presAssocID="{1288B24A-8FEF-BD4E-A9E5-CDC205488795}" presName="tile2" presStyleLbl="node1" presStyleIdx="1" presStyleCnt="4"/>
      <dgm:spPr/>
      <dgm:t>
        <a:bodyPr/>
        <a:lstStyle/>
        <a:p>
          <a:endParaRPr lang="en-US"/>
        </a:p>
      </dgm:t>
    </dgm:pt>
    <dgm:pt modelId="{124702F3-FC9C-894B-9CB6-9538EADFDFC4}" type="pres">
      <dgm:prSet presAssocID="{1288B24A-8FEF-BD4E-A9E5-CDC205488795}" presName="tile2text" presStyleLbl="node1" presStyleIdx="1" presStyleCnt="4">
        <dgm:presLayoutVars>
          <dgm:chMax val="0"/>
          <dgm:chPref val="0"/>
          <dgm:bulletEnabled val="1"/>
        </dgm:presLayoutVars>
      </dgm:prSet>
      <dgm:spPr/>
      <dgm:t>
        <a:bodyPr/>
        <a:lstStyle/>
        <a:p>
          <a:endParaRPr lang="en-US"/>
        </a:p>
      </dgm:t>
    </dgm:pt>
    <dgm:pt modelId="{71913DCC-2A5F-3944-AB66-44241C469BA9}" type="pres">
      <dgm:prSet presAssocID="{1288B24A-8FEF-BD4E-A9E5-CDC205488795}" presName="tile3" presStyleLbl="node1" presStyleIdx="2" presStyleCnt="4"/>
      <dgm:spPr/>
      <dgm:t>
        <a:bodyPr/>
        <a:lstStyle/>
        <a:p>
          <a:endParaRPr lang="en-US"/>
        </a:p>
      </dgm:t>
    </dgm:pt>
    <dgm:pt modelId="{FEAE8F7C-9021-6147-B748-49C8E19B0DBA}" type="pres">
      <dgm:prSet presAssocID="{1288B24A-8FEF-BD4E-A9E5-CDC205488795}" presName="tile3text" presStyleLbl="node1" presStyleIdx="2" presStyleCnt="4">
        <dgm:presLayoutVars>
          <dgm:chMax val="0"/>
          <dgm:chPref val="0"/>
          <dgm:bulletEnabled val="1"/>
        </dgm:presLayoutVars>
      </dgm:prSet>
      <dgm:spPr/>
      <dgm:t>
        <a:bodyPr/>
        <a:lstStyle/>
        <a:p>
          <a:endParaRPr lang="en-US"/>
        </a:p>
      </dgm:t>
    </dgm:pt>
    <dgm:pt modelId="{0013A70D-BD77-B84A-A8C6-CC3A77961F17}" type="pres">
      <dgm:prSet presAssocID="{1288B24A-8FEF-BD4E-A9E5-CDC205488795}" presName="tile4" presStyleLbl="node1" presStyleIdx="3" presStyleCnt="4"/>
      <dgm:spPr/>
      <dgm:t>
        <a:bodyPr/>
        <a:lstStyle/>
        <a:p>
          <a:endParaRPr lang="en-US"/>
        </a:p>
      </dgm:t>
    </dgm:pt>
    <dgm:pt modelId="{F4D8DF00-98EE-6444-996E-06FD02B9B719}" type="pres">
      <dgm:prSet presAssocID="{1288B24A-8FEF-BD4E-A9E5-CDC205488795}" presName="tile4text" presStyleLbl="node1" presStyleIdx="3" presStyleCnt="4">
        <dgm:presLayoutVars>
          <dgm:chMax val="0"/>
          <dgm:chPref val="0"/>
          <dgm:bulletEnabled val="1"/>
        </dgm:presLayoutVars>
      </dgm:prSet>
      <dgm:spPr/>
      <dgm:t>
        <a:bodyPr/>
        <a:lstStyle/>
        <a:p>
          <a:endParaRPr lang="en-US"/>
        </a:p>
      </dgm:t>
    </dgm:pt>
    <dgm:pt modelId="{1CB2AFF4-04D7-674D-98F7-5178F7862A57}" type="pres">
      <dgm:prSet presAssocID="{1288B24A-8FEF-BD4E-A9E5-CDC205488795}" presName="centerTile" presStyleLbl="fgShp" presStyleIdx="0" presStyleCnt="1">
        <dgm:presLayoutVars>
          <dgm:chMax val="0"/>
          <dgm:chPref val="0"/>
        </dgm:presLayoutVars>
      </dgm:prSet>
      <dgm:spPr/>
      <dgm:t>
        <a:bodyPr/>
        <a:lstStyle/>
        <a:p>
          <a:endParaRPr lang="en-US"/>
        </a:p>
      </dgm:t>
    </dgm:pt>
  </dgm:ptLst>
  <dgm:cxnLst>
    <dgm:cxn modelId="{D1E88EDB-AF5E-8B46-B2AD-9BB46A5EB89B}" srcId="{1288B24A-8FEF-BD4E-A9E5-CDC205488795}" destId="{B1E9FE66-4E63-D249-822D-43F0FBD30D0C}" srcOrd="0" destOrd="0" parTransId="{DB3E8B6A-71C8-CA40-A5B3-D2F75E608FA3}" sibTransId="{8BC53A6B-914E-854E-9A31-8B5E61D6667F}"/>
    <dgm:cxn modelId="{29C8AA35-3E7F-B745-97E3-5CE11CFA9B96}" type="presOf" srcId="{B1E9FE66-4E63-D249-822D-43F0FBD30D0C}" destId="{1CB2AFF4-04D7-674D-98F7-5178F7862A57}" srcOrd="0" destOrd="0" presId="urn:microsoft.com/office/officeart/2005/8/layout/matrix1"/>
    <dgm:cxn modelId="{CC80AB0E-6FD5-BC49-B5CB-288DCDE4B737}" type="presOf" srcId="{7207DE98-243E-C942-9557-6EA9FD8CEAE5}" destId="{835F5209-BEA5-C045-B7F7-FF77C4E585F3}" srcOrd="0" destOrd="0" presId="urn:microsoft.com/office/officeart/2005/8/layout/matrix1"/>
    <dgm:cxn modelId="{ACEB7906-02BF-1A45-80FE-A13E8206E62F}" srcId="{B1E9FE66-4E63-D249-822D-43F0FBD30D0C}" destId="{B0222AC6-AF45-EA4E-B1B6-8E80E38B44F5}" srcOrd="2" destOrd="0" parTransId="{5EE4EF27-987F-3447-8224-FC9EB722E000}" sibTransId="{7C900D76-626C-CC41-B977-B7EA0376BDFF}"/>
    <dgm:cxn modelId="{E77D3AEC-E36E-6443-9BFF-624BD4A2CA29}" type="presOf" srcId="{B0222AC6-AF45-EA4E-B1B6-8E80E38B44F5}" destId="{71913DCC-2A5F-3944-AB66-44241C469BA9}" srcOrd="0" destOrd="0" presId="urn:microsoft.com/office/officeart/2005/8/layout/matrix1"/>
    <dgm:cxn modelId="{5445FD96-EE53-6149-9647-265C60975D54}" srcId="{B1E9FE66-4E63-D249-822D-43F0FBD30D0C}" destId="{02389B13-6FA5-2F41-8976-C2AA1BA9B3A9}" srcOrd="0" destOrd="0" parTransId="{C64EE777-3177-8048-9CA4-E97BAB3A4D95}" sibTransId="{4402B4D6-904C-8C4B-9050-CE031CB1C735}"/>
    <dgm:cxn modelId="{E903492E-01EF-6148-A490-EBC03FBADAA4}" type="presOf" srcId="{B0222AC6-AF45-EA4E-B1B6-8E80E38B44F5}" destId="{FEAE8F7C-9021-6147-B748-49C8E19B0DBA}" srcOrd="1" destOrd="0" presId="urn:microsoft.com/office/officeart/2005/8/layout/matrix1"/>
    <dgm:cxn modelId="{852B9EF6-467A-D549-897A-7F00096D62BF}" type="presOf" srcId="{02389B13-6FA5-2F41-8976-C2AA1BA9B3A9}" destId="{27B79231-93A1-E144-BF29-2A8B602F65BF}" srcOrd="0" destOrd="0" presId="urn:microsoft.com/office/officeart/2005/8/layout/matrix1"/>
    <dgm:cxn modelId="{2C63250E-6298-6140-9AE3-94839A1E1CBA}" srcId="{B1E9FE66-4E63-D249-822D-43F0FBD30D0C}" destId="{5ACB143D-3AE6-2B4F-BF8F-C9AD4080DD59}" srcOrd="3" destOrd="0" parTransId="{BFB20728-231C-AE41-99E4-0C7FDA5B913B}" sibTransId="{BC3D6811-8219-3B4A-BF8A-DED6EBF9CBE9}"/>
    <dgm:cxn modelId="{7D0DFDC1-13DB-9040-B713-84D51CFAFFD3}" type="presOf" srcId="{1288B24A-8FEF-BD4E-A9E5-CDC205488795}" destId="{6FDD19CF-1F02-6B4B-8DEC-0E42303E425F}" srcOrd="0" destOrd="0" presId="urn:microsoft.com/office/officeart/2005/8/layout/matrix1"/>
    <dgm:cxn modelId="{6FC09DD0-17A1-BF44-A92D-76945EDFD788}" type="presOf" srcId="{5ACB143D-3AE6-2B4F-BF8F-C9AD4080DD59}" destId="{F4D8DF00-98EE-6444-996E-06FD02B9B719}" srcOrd="1" destOrd="0" presId="urn:microsoft.com/office/officeart/2005/8/layout/matrix1"/>
    <dgm:cxn modelId="{8EE2A322-181F-BD44-884E-0A2300382A73}" type="presOf" srcId="{5ACB143D-3AE6-2B4F-BF8F-C9AD4080DD59}" destId="{0013A70D-BD77-B84A-A8C6-CC3A77961F17}" srcOrd="0" destOrd="0" presId="urn:microsoft.com/office/officeart/2005/8/layout/matrix1"/>
    <dgm:cxn modelId="{6F02CFD3-2830-254B-896C-F3B89BBDAC69}" type="presOf" srcId="{7207DE98-243E-C942-9557-6EA9FD8CEAE5}" destId="{124702F3-FC9C-894B-9CB6-9538EADFDFC4}" srcOrd="1" destOrd="0" presId="urn:microsoft.com/office/officeart/2005/8/layout/matrix1"/>
    <dgm:cxn modelId="{FA370ED3-DF43-2249-AA68-A2B22C853336}" type="presOf" srcId="{02389B13-6FA5-2F41-8976-C2AA1BA9B3A9}" destId="{26EDEAFA-19AB-F448-B355-7D26D2780478}" srcOrd="1" destOrd="0" presId="urn:microsoft.com/office/officeart/2005/8/layout/matrix1"/>
    <dgm:cxn modelId="{F26FD0E3-A336-A94B-91EE-B688370080CE}" srcId="{B1E9FE66-4E63-D249-822D-43F0FBD30D0C}" destId="{7207DE98-243E-C942-9557-6EA9FD8CEAE5}" srcOrd="1" destOrd="0" parTransId="{6CCDB44E-83DD-E14D-8BD4-C77441340610}" sibTransId="{16730095-8F44-B043-BB12-4849CA304D15}"/>
    <dgm:cxn modelId="{4A8666F1-814F-9F4B-B2AA-DC87DC33709B}" type="presParOf" srcId="{6FDD19CF-1F02-6B4B-8DEC-0E42303E425F}" destId="{5B5582EA-D684-E34B-9BF7-722C81ADA996}" srcOrd="0" destOrd="0" presId="urn:microsoft.com/office/officeart/2005/8/layout/matrix1"/>
    <dgm:cxn modelId="{2A5432D4-16F8-9443-B29A-B558CB32B0C0}" type="presParOf" srcId="{5B5582EA-D684-E34B-9BF7-722C81ADA996}" destId="{27B79231-93A1-E144-BF29-2A8B602F65BF}" srcOrd="0" destOrd="0" presId="urn:microsoft.com/office/officeart/2005/8/layout/matrix1"/>
    <dgm:cxn modelId="{D115151F-D504-8646-AB84-7CEA167F18B3}" type="presParOf" srcId="{5B5582EA-D684-E34B-9BF7-722C81ADA996}" destId="{26EDEAFA-19AB-F448-B355-7D26D2780478}" srcOrd="1" destOrd="0" presId="urn:microsoft.com/office/officeart/2005/8/layout/matrix1"/>
    <dgm:cxn modelId="{DFC60799-1C15-E945-B17B-D857CAEF2CC7}" type="presParOf" srcId="{5B5582EA-D684-E34B-9BF7-722C81ADA996}" destId="{835F5209-BEA5-C045-B7F7-FF77C4E585F3}" srcOrd="2" destOrd="0" presId="urn:microsoft.com/office/officeart/2005/8/layout/matrix1"/>
    <dgm:cxn modelId="{6823C6F4-9814-1B43-A165-5F273AFFE8E0}" type="presParOf" srcId="{5B5582EA-D684-E34B-9BF7-722C81ADA996}" destId="{124702F3-FC9C-894B-9CB6-9538EADFDFC4}" srcOrd="3" destOrd="0" presId="urn:microsoft.com/office/officeart/2005/8/layout/matrix1"/>
    <dgm:cxn modelId="{8E81F0A5-4AAC-5042-8E9E-6D2ED8A88723}" type="presParOf" srcId="{5B5582EA-D684-E34B-9BF7-722C81ADA996}" destId="{71913DCC-2A5F-3944-AB66-44241C469BA9}" srcOrd="4" destOrd="0" presId="urn:microsoft.com/office/officeart/2005/8/layout/matrix1"/>
    <dgm:cxn modelId="{F0C37AC8-EA8B-7547-91A2-A4C7826F09F8}" type="presParOf" srcId="{5B5582EA-D684-E34B-9BF7-722C81ADA996}" destId="{FEAE8F7C-9021-6147-B748-49C8E19B0DBA}" srcOrd="5" destOrd="0" presId="urn:microsoft.com/office/officeart/2005/8/layout/matrix1"/>
    <dgm:cxn modelId="{BD97B21A-EA2A-6D4F-AC1B-B2C02C4B1078}" type="presParOf" srcId="{5B5582EA-D684-E34B-9BF7-722C81ADA996}" destId="{0013A70D-BD77-B84A-A8C6-CC3A77961F17}" srcOrd="6" destOrd="0" presId="urn:microsoft.com/office/officeart/2005/8/layout/matrix1"/>
    <dgm:cxn modelId="{8F709C8E-EB5E-9D43-8263-3B32160F22B0}" type="presParOf" srcId="{5B5582EA-D684-E34B-9BF7-722C81ADA996}" destId="{F4D8DF00-98EE-6444-996E-06FD02B9B719}" srcOrd="7" destOrd="0" presId="urn:microsoft.com/office/officeart/2005/8/layout/matrix1"/>
    <dgm:cxn modelId="{62FD5549-4EA3-6142-963B-2B058FBFAA4D}" type="presParOf" srcId="{6FDD19CF-1F02-6B4B-8DEC-0E42303E425F}" destId="{1CB2AFF4-04D7-674D-98F7-5178F7862A5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79231-93A1-E144-BF29-2A8B602F65BF}">
      <dsp:nvSpPr>
        <dsp:cNvPr id="0" name=""/>
        <dsp:cNvSpPr/>
      </dsp:nvSpPr>
      <dsp:spPr>
        <a:xfrm rot="16200000">
          <a:off x="789924" y="-789924"/>
          <a:ext cx="2109647" cy="3689496"/>
        </a:xfrm>
        <a:prstGeom prst="round1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Future State Vision</a:t>
          </a:r>
          <a:endParaRPr lang="en-US" sz="2800" kern="1200" dirty="0"/>
        </a:p>
      </dsp:txBody>
      <dsp:txXfrm rot="5400000">
        <a:off x="0" y="0"/>
        <a:ext cx="3689496" cy="1582235"/>
      </dsp:txXfrm>
    </dsp:sp>
    <dsp:sp modelId="{835F5209-BEA5-C045-B7F7-FF77C4E585F3}">
      <dsp:nvSpPr>
        <dsp:cNvPr id="0" name=""/>
        <dsp:cNvSpPr/>
      </dsp:nvSpPr>
      <dsp:spPr>
        <a:xfrm>
          <a:off x="3689496" y="0"/>
          <a:ext cx="3689496" cy="2109647"/>
        </a:xfrm>
        <a:prstGeom prst="round1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Delivery Methodology</a:t>
          </a:r>
          <a:endParaRPr lang="en-US" sz="2800" kern="1200" dirty="0"/>
        </a:p>
      </dsp:txBody>
      <dsp:txXfrm>
        <a:off x="3689496" y="0"/>
        <a:ext cx="3689496" cy="1582235"/>
      </dsp:txXfrm>
    </dsp:sp>
    <dsp:sp modelId="{71913DCC-2A5F-3944-AB66-44241C469BA9}">
      <dsp:nvSpPr>
        <dsp:cNvPr id="0" name=""/>
        <dsp:cNvSpPr/>
      </dsp:nvSpPr>
      <dsp:spPr>
        <a:xfrm rot="10800000">
          <a:off x="0" y="2109647"/>
          <a:ext cx="3689496" cy="2109647"/>
        </a:xfrm>
        <a:prstGeom prst="round1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Structure</a:t>
          </a:r>
        </a:p>
        <a:p>
          <a:pPr lvl="0" algn="ctr" defTabSz="1244600">
            <a:lnSpc>
              <a:spcPct val="90000"/>
            </a:lnSpc>
            <a:spcBef>
              <a:spcPct val="0"/>
            </a:spcBef>
            <a:spcAft>
              <a:spcPct val="35000"/>
            </a:spcAft>
          </a:pPr>
          <a:endParaRPr lang="en-US" sz="2800" kern="1200" dirty="0"/>
        </a:p>
      </dsp:txBody>
      <dsp:txXfrm rot="10800000">
        <a:off x="0" y="2637059"/>
        <a:ext cx="3689496" cy="1582235"/>
      </dsp:txXfrm>
    </dsp:sp>
    <dsp:sp modelId="{0013A70D-BD77-B84A-A8C6-CC3A77961F17}">
      <dsp:nvSpPr>
        <dsp:cNvPr id="0" name=""/>
        <dsp:cNvSpPr/>
      </dsp:nvSpPr>
      <dsp:spPr>
        <a:xfrm rot="5400000">
          <a:off x="4479420" y="1319723"/>
          <a:ext cx="2109647" cy="3689496"/>
        </a:xfrm>
        <a:prstGeom prst="round1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Departmental Persona</a:t>
          </a:r>
        </a:p>
        <a:p>
          <a:pPr lvl="0" algn="ctr" defTabSz="1244600">
            <a:lnSpc>
              <a:spcPct val="90000"/>
            </a:lnSpc>
            <a:spcBef>
              <a:spcPct val="0"/>
            </a:spcBef>
            <a:spcAft>
              <a:spcPct val="35000"/>
            </a:spcAft>
          </a:pPr>
          <a:endParaRPr lang="en-US" sz="2800" kern="1200" dirty="0"/>
        </a:p>
      </dsp:txBody>
      <dsp:txXfrm rot="-5400000">
        <a:off x="3689496" y="2637059"/>
        <a:ext cx="3689496" cy="1582235"/>
      </dsp:txXfrm>
    </dsp:sp>
    <dsp:sp modelId="{1CB2AFF4-04D7-674D-98F7-5178F7862A57}">
      <dsp:nvSpPr>
        <dsp:cNvPr id="0" name=""/>
        <dsp:cNvSpPr/>
      </dsp:nvSpPr>
      <dsp:spPr>
        <a:xfrm>
          <a:off x="2582647" y="1582235"/>
          <a:ext cx="2213697" cy="1054823"/>
        </a:xfrm>
        <a:prstGeom prst="roundRect">
          <a:avLst/>
        </a:prstGeom>
        <a:solidFill>
          <a:schemeClr val="dk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The Business</a:t>
          </a:r>
          <a:endParaRPr lang="en-US" sz="2800" kern="1200" dirty="0"/>
        </a:p>
      </dsp:txBody>
      <dsp:txXfrm>
        <a:off x="2634139" y="1633727"/>
        <a:ext cx="2110713" cy="951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611F400E-0049-4BA9-BCCB-03291C1E1609}" type="datetimeFigureOut">
              <a:rPr lang="en-US" smtClean="0"/>
              <a:t>11/13/2015</a:t>
            </a:fld>
            <a:endParaRPr lang="en-US" dirty="0"/>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C98FC374-1EA7-45AF-8060-C62565E7B470}" type="slidenum">
              <a:rPr lang="en-US" smtClean="0"/>
              <a:t>‹#›</a:t>
            </a:fld>
            <a:endParaRPr lang="en-US" dirty="0"/>
          </a:p>
        </p:txBody>
      </p:sp>
    </p:spTree>
    <p:extLst>
      <p:ext uri="{BB962C8B-B14F-4D97-AF65-F5344CB8AC3E}">
        <p14:creationId xmlns:p14="http://schemas.microsoft.com/office/powerpoint/2010/main" val="2558265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4A887923-5D48-4155-99A6-FCAD0F4303C5}" type="datetimeFigureOut">
              <a:rPr lang="en-US" smtClean="0"/>
              <a:t>11/13/2015</a:t>
            </a:fld>
            <a:endParaRPr lang="en-US" dirty="0"/>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8E4AC9DB-B5E1-4457-A36C-59E3795017F8}" type="slidenum">
              <a:rPr lang="en-US" smtClean="0"/>
              <a:t>‹#›</a:t>
            </a:fld>
            <a:endParaRPr lang="en-US" dirty="0"/>
          </a:p>
        </p:txBody>
      </p:sp>
    </p:spTree>
    <p:extLst>
      <p:ext uri="{BB962C8B-B14F-4D97-AF65-F5344CB8AC3E}">
        <p14:creationId xmlns:p14="http://schemas.microsoft.com/office/powerpoint/2010/main" val="3652926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upcoming Analyzing</a:t>
            </a:r>
            <a:r>
              <a:rPr lang="en-US" baseline="0" dirty="0" smtClean="0"/>
              <a:t> and Validating class.</a:t>
            </a:r>
          </a:p>
          <a:p>
            <a:endParaRPr lang="en-US" baseline="0" dirty="0" smtClean="0"/>
          </a:p>
          <a:p>
            <a:r>
              <a:rPr lang="en-US" baseline="0" dirty="0" smtClean="0"/>
              <a:t>Once thing I’ve noted as my career has evolved is the hybrid role</a:t>
            </a:r>
            <a:endParaRPr lang="en-US" dirty="0"/>
          </a:p>
        </p:txBody>
      </p:sp>
      <p:sp>
        <p:nvSpPr>
          <p:cNvPr id="4" name="Slide Number Placeholder 3"/>
          <p:cNvSpPr>
            <a:spLocks noGrp="1"/>
          </p:cNvSpPr>
          <p:nvPr>
            <p:ph type="sldNum" sz="quarter" idx="10"/>
          </p:nvPr>
        </p:nvSpPr>
        <p:spPr/>
        <p:txBody>
          <a:bodyPr/>
          <a:lstStyle/>
          <a:p>
            <a:pPr>
              <a:defRPr/>
            </a:pPr>
            <a:fld id="{017D4E4F-C74D-554D-9C59-0009887DD188}" type="slidenum">
              <a:rPr lang="en-US" smtClean="0"/>
              <a:pPr>
                <a:defRPr/>
              </a:pPr>
              <a:t>2</a:t>
            </a:fld>
            <a:endParaRPr lang="en-US" dirty="0"/>
          </a:p>
        </p:txBody>
      </p:sp>
    </p:spTree>
    <p:extLst>
      <p:ext uri="{BB962C8B-B14F-4D97-AF65-F5344CB8AC3E}">
        <p14:creationId xmlns:p14="http://schemas.microsoft.com/office/powerpoint/2010/main" val="2416416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will mention a couple of above BA roles</a:t>
            </a:r>
            <a:r>
              <a:rPr lang="en-US" baseline="0" dirty="0" smtClean="0"/>
              <a:t> for each area – refer to non-IT.</a:t>
            </a:r>
            <a:endParaRPr lang="en-US" dirty="0"/>
          </a:p>
        </p:txBody>
      </p:sp>
      <p:sp>
        <p:nvSpPr>
          <p:cNvPr id="4" name="Slide Number Placeholder 3"/>
          <p:cNvSpPr>
            <a:spLocks noGrp="1"/>
          </p:cNvSpPr>
          <p:nvPr>
            <p:ph type="sldNum" sz="quarter" idx="10"/>
          </p:nvPr>
        </p:nvSpPr>
        <p:spPr/>
        <p:txBody>
          <a:bodyPr/>
          <a:lstStyle/>
          <a:p>
            <a:pPr>
              <a:defRPr/>
            </a:pPr>
            <a:fld id="{017D4E4F-C74D-554D-9C59-0009887DD188}" type="slidenum">
              <a:rPr lang="en-US" smtClean="0"/>
              <a:pPr>
                <a:defRPr/>
              </a:pPr>
              <a:t>5</a:t>
            </a:fld>
            <a:endParaRPr lang="en-US" dirty="0"/>
          </a:p>
        </p:txBody>
      </p:sp>
    </p:spTree>
    <p:extLst>
      <p:ext uri="{BB962C8B-B14F-4D97-AF65-F5344CB8AC3E}">
        <p14:creationId xmlns:p14="http://schemas.microsoft.com/office/powerpoint/2010/main" val="358841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have:  </a:t>
            </a:r>
          </a:p>
          <a:p>
            <a:r>
              <a:rPr lang="en-US" dirty="0" smtClean="0"/>
              <a:t>-Sticky Notes</a:t>
            </a:r>
          </a:p>
          <a:p>
            <a:r>
              <a:rPr lang="en-US" dirty="0" smtClean="0"/>
              <a:t>-Long table</a:t>
            </a:r>
            <a:r>
              <a:rPr lang="en-US" baseline="0" dirty="0" smtClean="0"/>
              <a:t> or Wall – Draw stages to have them put sticky on</a:t>
            </a:r>
          </a:p>
          <a:p>
            <a:endParaRPr lang="en-US" baseline="0" dirty="0" smtClean="0"/>
          </a:p>
          <a:p>
            <a:r>
              <a:rPr lang="en-US" baseline="0" dirty="0" smtClean="0"/>
              <a:t>No such thing as a ‘bad’ word.  The key to moving forward and elevating culture is acknowledging all aspects</a:t>
            </a:r>
            <a:endParaRPr lang="en-US" dirty="0"/>
          </a:p>
        </p:txBody>
      </p:sp>
      <p:sp>
        <p:nvSpPr>
          <p:cNvPr id="4" name="Slide Number Placeholder 3"/>
          <p:cNvSpPr>
            <a:spLocks noGrp="1"/>
          </p:cNvSpPr>
          <p:nvPr>
            <p:ph type="sldNum" sz="quarter" idx="10"/>
          </p:nvPr>
        </p:nvSpPr>
        <p:spPr/>
        <p:txBody>
          <a:bodyPr/>
          <a:lstStyle/>
          <a:p>
            <a:fld id="{8E4AC9DB-B5E1-4457-A36C-59E3795017F8}" type="slidenum">
              <a:rPr lang="en-US" smtClean="0"/>
              <a:t>23</a:t>
            </a:fld>
            <a:endParaRPr lang="en-US" dirty="0"/>
          </a:p>
        </p:txBody>
      </p:sp>
    </p:spTree>
    <p:extLst>
      <p:ext uri="{BB962C8B-B14F-4D97-AF65-F5344CB8AC3E}">
        <p14:creationId xmlns:p14="http://schemas.microsoft.com/office/powerpoint/2010/main" val="2827729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4AC9DB-B5E1-4457-A36C-59E3795017F8}" type="slidenum">
              <a:rPr lang="en-US" smtClean="0"/>
              <a:t>25</a:t>
            </a:fld>
            <a:endParaRPr lang="en-US" dirty="0"/>
          </a:p>
        </p:txBody>
      </p:sp>
    </p:spTree>
    <p:extLst>
      <p:ext uri="{BB962C8B-B14F-4D97-AF65-F5344CB8AC3E}">
        <p14:creationId xmlns:p14="http://schemas.microsoft.com/office/powerpoint/2010/main" val="668403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Listening technique to help focus active listening…</a:t>
            </a:r>
          </a:p>
          <a:p>
            <a:endParaRPr lang="en-US" sz="800" dirty="0" smtClean="0"/>
          </a:p>
          <a:p>
            <a:r>
              <a:rPr lang="en-US" sz="800" dirty="0" smtClean="0"/>
              <a:t>-Helps stop and suspend judgment and focusing  on keying in on words that the other person is using focusing on what is important to them without interjecting your own biases for what is important</a:t>
            </a:r>
            <a:endParaRPr lang="en-US" sz="800" dirty="0"/>
          </a:p>
        </p:txBody>
      </p:sp>
      <p:sp>
        <p:nvSpPr>
          <p:cNvPr id="4" name="Slide Number Placeholder 3"/>
          <p:cNvSpPr>
            <a:spLocks noGrp="1"/>
          </p:cNvSpPr>
          <p:nvPr>
            <p:ph type="sldNum" sz="quarter" idx="10"/>
          </p:nvPr>
        </p:nvSpPr>
        <p:spPr/>
        <p:txBody>
          <a:bodyPr/>
          <a:lstStyle/>
          <a:p>
            <a:pPr>
              <a:defRPr/>
            </a:pPr>
            <a:fld id="{E3BE4CA4-8327-41FB-975A-EE23887DFFDF}" type="slidenum">
              <a:rPr lang="en-US" smtClean="0">
                <a:solidFill>
                  <a:prstClr val="black"/>
                </a:solidFill>
                <a:latin typeface="Calibri"/>
              </a:rPr>
              <a:pPr>
                <a:defRPr/>
              </a:pPr>
              <a:t>26</a:t>
            </a:fld>
            <a:endParaRPr lang="en-US" dirty="0">
              <a:solidFill>
                <a:prstClr val="black"/>
              </a:solidFill>
              <a:latin typeface="Calibri"/>
            </a:endParaRPr>
          </a:p>
        </p:txBody>
      </p:sp>
    </p:spTree>
    <p:extLst>
      <p:ext uri="{BB962C8B-B14F-4D97-AF65-F5344CB8AC3E}">
        <p14:creationId xmlns:p14="http://schemas.microsoft.com/office/powerpoint/2010/main" val="2475429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BE4CA4-8327-41FB-975A-EE23887DFFDF}" type="slidenum">
              <a:rPr lang="en-US" smtClean="0">
                <a:solidFill>
                  <a:prstClr val="black"/>
                </a:solidFill>
                <a:latin typeface="Calibri"/>
              </a:rPr>
              <a:pPr>
                <a:defRPr/>
              </a:pPr>
              <a:t>27</a:t>
            </a:fld>
            <a:endParaRPr lang="en-US" dirty="0">
              <a:solidFill>
                <a:prstClr val="black"/>
              </a:solidFill>
              <a:latin typeface="Calibri"/>
            </a:endParaRPr>
          </a:p>
        </p:txBody>
      </p:sp>
    </p:spTree>
    <p:extLst>
      <p:ext uri="{BB962C8B-B14F-4D97-AF65-F5344CB8AC3E}">
        <p14:creationId xmlns:p14="http://schemas.microsoft.com/office/powerpoint/2010/main" val="2475429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minutes total</a:t>
            </a:r>
            <a:endParaRPr lang="en-US" dirty="0"/>
          </a:p>
        </p:txBody>
      </p:sp>
      <p:sp>
        <p:nvSpPr>
          <p:cNvPr id="4" name="Slide Number Placeholder 3"/>
          <p:cNvSpPr>
            <a:spLocks noGrp="1"/>
          </p:cNvSpPr>
          <p:nvPr>
            <p:ph type="sldNum" sz="quarter" idx="10"/>
          </p:nvPr>
        </p:nvSpPr>
        <p:spPr/>
        <p:txBody>
          <a:bodyPr/>
          <a:lstStyle/>
          <a:p>
            <a:fld id="{8E4AC9DB-B5E1-4457-A36C-59E3795017F8}" type="slidenum">
              <a:rPr lang="en-US" smtClean="0"/>
              <a:t>28</a:t>
            </a:fld>
            <a:endParaRPr lang="en-US" dirty="0"/>
          </a:p>
        </p:txBody>
      </p:sp>
    </p:spTree>
    <p:extLst>
      <p:ext uri="{BB962C8B-B14F-4D97-AF65-F5344CB8AC3E}">
        <p14:creationId xmlns:p14="http://schemas.microsoft.com/office/powerpoint/2010/main" val="2255989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90 Day Myth – The Rest of the Story</a:t>
            </a:r>
          </a:p>
          <a:p>
            <a:endParaRPr lang="en-US" dirty="0"/>
          </a:p>
        </p:txBody>
      </p:sp>
      <p:sp>
        <p:nvSpPr>
          <p:cNvPr id="4" name="Slide Number Placeholder 3"/>
          <p:cNvSpPr>
            <a:spLocks noGrp="1"/>
          </p:cNvSpPr>
          <p:nvPr>
            <p:ph type="sldNum" sz="quarter" idx="10"/>
          </p:nvPr>
        </p:nvSpPr>
        <p:spPr/>
        <p:txBody>
          <a:bodyPr/>
          <a:lstStyle/>
          <a:p>
            <a:fld id="{8E4AC9DB-B5E1-4457-A36C-59E3795017F8}" type="slidenum">
              <a:rPr lang="en-US" smtClean="0"/>
              <a:t>30</a:t>
            </a:fld>
            <a:endParaRPr lang="en-US" dirty="0"/>
          </a:p>
        </p:txBody>
      </p:sp>
    </p:spTree>
    <p:extLst>
      <p:ext uri="{BB962C8B-B14F-4D97-AF65-F5344CB8AC3E}">
        <p14:creationId xmlns:p14="http://schemas.microsoft.com/office/powerpoint/2010/main" val="4281231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4AC9DB-B5E1-4457-A36C-59E3795017F8}" type="slidenum">
              <a:rPr lang="en-US" smtClean="0"/>
              <a:t>31</a:t>
            </a:fld>
            <a:endParaRPr lang="en-US" dirty="0"/>
          </a:p>
        </p:txBody>
      </p:sp>
    </p:spTree>
    <p:extLst>
      <p:ext uri="{BB962C8B-B14F-4D97-AF65-F5344CB8AC3E}">
        <p14:creationId xmlns:p14="http://schemas.microsoft.com/office/powerpoint/2010/main" val="1698609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3200" cap="all" spc="200" baseline="0">
                <a:solidFill>
                  <a:schemeClr val="tx2"/>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r>
              <a:rPr lang="en-US" dirty="0" smtClean="0"/>
              <a:t>Copyright 2015 ANLIN Consulting, LLC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2" name="Straight Connector 11"/>
          <p:cNvCxnSpPr/>
          <p:nvPr userDrawn="1"/>
        </p:nvCxnSpPr>
        <p:spPr>
          <a:xfrm>
            <a:off x="817163" y="4389143"/>
            <a:ext cx="7560892" cy="0"/>
          </a:xfrm>
          <a:prstGeom prst="line">
            <a:avLst/>
          </a:prstGeom>
          <a:ln w="57150" cmpd="sng">
            <a:gradFill flip="none" rotWithShape="1">
              <a:gsLst>
                <a:gs pos="0">
                  <a:schemeClr val="accent5">
                    <a:lumMod val="60000"/>
                    <a:lumOff val="40000"/>
                  </a:schemeClr>
                </a:gs>
                <a:gs pos="100000">
                  <a:schemeClr val="accent2">
                    <a:lumMod val="75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19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bwMode="auto">
          <a:xfrm>
            <a:off x="1752600" y="1600200"/>
            <a:ext cx="69342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Placeholder 1"/>
          <p:cNvSpPr>
            <a:spLocks noGrp="1"/>
          </p:cNvSpPr>
          <p:nvPr>
            <p:ph type="title"/>
          </p:nvPr>
        </p:nvSpPr>
        <p:spPr bwMode="auto">
          <a:xfrm>
            <a:off x="1828800" y="0"/>
            <a:ext cx="73152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dirty="0"/>
              <a:t>Click to edit Master title style</a:t>
            </a:r>
          </a:p>
        </p:txBody>
      </p:sp>
      <p:sp>
        <p:nvSpPr>
          <p:cNvPr id="5" name="Footer Placeholder 2"/>
          <p:cNvSpPr>
            <a:spLocks noGrp="1"/>
          </p:cNvSpPr>
          <p:nvPr>
            <p:ph type="ftr" sz="quarter" idx="10"/>
          </p:nvPr>
        </p:nvSpPr>
        <p:spPr/>
        <p:txBody>
          <a:bodyPr/>
          <a:lstStyle>
            <a:lvl1pPr>
              <a:defRPr/>
            </a:lvl1pPr>
          </a:lstStyle>
          <a:p>
            <a:pPr>
              <a:defRPr/>
            </a:pPr>
            <a:r>
              <a:rPr lang="en-US" dirty="0" smtClean="0"/>
              <a:t>Copyright 2015 ANLIN Consulting, LLC   </a:t>
            </a:r>
            <a:endParaRPr lang="en-US" dirty="0"/>
          </a:p>
        </p:txBody>
      </p:sp>
      <p:cxnSp>
        <p:nvCxnSpPr>
          <p:cNvPr id="6" name="Straight Connector 5"/>
          <p:cNvCxnSpPr/>
          <p:nvPr userDrawn="1"/>
        </p:nvCxnSpPr>
        <p:spPr>
          <a:xfrm>
            <a:off x="1905000" y="1219200"/>
            <a:ext cx="44958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771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n-US" dirty="0" smtClean="0"/>
              <a:t>Copyright 2015 ANLIN Consulting, LLC   </a:t>
            </a:r>
            <a:endParaRPr lang="en-US" dirty="0"/>
          </a:p>
        </p:txBody>
      </p:sp>
    </p:spTree>
    <p:extLst>
      <p:ext uri="{BB962C8B-B14F-4D97-AF65-F5344CB8AC3E}">
        <p14:creationId xmlns:p14="http://schemas.microsoft.com/office/powerpoint/2010/main" val="368665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59" y="872031"/>
            <a:ext cx="7543800" cy="682564"/>
          </a:xfrm>
        </p:spPr>
        <p:txBody>
          <a:bodyPr anchor="b">
            <a:noAutofit/>
          </a:bodyPr>
          <a:lstStyle>
            <a:lvl1pPr>
              <a:defRPr sz="4800" cap="sma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822959" y="1690833"/>
            <a:ext cx="7543801" cy="46548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Copyright 2015 ANLIN Consulting, LLC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userDrawn="1"/>
        </p:nvCxnSpPr>
        <p:spPr>
          <a:xfrm>
            <a:off x="831118" y="1569882"/>
            <a:ext cx="7560892" cy="0"/>
          </a:xfrm>
          <a:prstGeom prst="line">
            <a:avLst/>
          </a:prstGeom>
          <a:ln w="57150" cmpd="sng">
            <a:gradFill flip="none" rotWithShape="1">
              <a:gsLst>
                <a:gs pos="0">
                  <a:schemeClr val="accent5">
                    <a:lumMod val="60000"/>
                    <a:lumOff val="40000"/>
                  </a:schemeClr>
                </a:gs>
                <a:gs pos="100000">
                  <a:schemeClr val="accent2">
                    <a:lumMod val="75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93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59" y="872031"/>
            <a:ext cx="7543800" cy="682564"/>
          </a:xfrm>
        </p:spPr>
        <p:txBody>
          <a:bodyPr anchor="b">
            <a:noAutofit/>
          </a:bodyPr>
          <a:lstStyle>
            <a:lvl1pPr>
              <a:defRPr sz="4800" cap="sma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822959" y="1678617"/>
            <a:ext cx="3763005" cy="46548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Copyright 2015 ANLIN Consulting, LLC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userDrawn="1"/>
        </p:nvCxnSpPr>
        <p:spPr>
          <a:xfrm>
            <a:off x="831118" y="1569882"/>
            <a:ext cx="7560892" cy="0"/>
          </a:xfrm>
          <a:prstGeom prst="line">
            <a:avLst/>
          </a:prstGeom>
          <a:ln w="57150" cmpd="sng">
            <a:gradFill flip="none" rotWithShape="1">
              <a:gsLst>
                <a:gs pos="0">
                  <a:schemeClr val="accent5">
                    <a:lumMod val="60000"/>
                    <a:lumOff val="40000"/>
                  </a:schemeClr>
                </a:gs>
                <a:gs pos="100000">
                  <a:schemeClr val="accent2">
                    <a:lumMod val="7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3"/>
          </p:nvPr>
        </p:nvSpPr>
        <p:spPr>
          <a:xfrm>
            <a:off x="4726442" y="1678617"/>
            <a:ext cx="3763005" cy="46548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872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3200" cap="all" spc="20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dirty="0" smtClean="0"/>
              <a:t>Copyright 2015 ANLIN Consulting, LLC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2" name="Straight Connector 11"/>
          <p:cNvCxnSpPr/>
          <p:nvPr userDrawn="1"/>
        </p:nvCxnSpPr>
        <p:spPr>
          <a:xfrm>
            <a:off x="806021" y="4378003"/>
            <a:ext cx="7560892" cy="0"/>
          </a:xfrm>
          <a:prstGeom prst="line">
            <a:avLst/>
          </a:prstGeom>
          <a:ln w="57150" cmpd="sng">
            <a:gradFill flip="none" rotWithShape="1">
              <a:gsLst>
                <a:gs pos="0">
                  <a:schemeClr val="accent5">
                    <a:lumMod val="60000"/>
                    <a:lumOff val="40000"/>
                  </a:schemeClr>
                </a:gs>
                <a:gs pos="100000">
                  <a:schemeClr val="accent2">
                    <a:lumMod val="75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589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210564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flipH="1">
            <a:off x="2119929" y="0"/>
            <a:ext cx="4571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0269" y="817158"/>
            <a:ext cx="1905115" cy="2923251"/>
          </a:xfrm>
        </p:spPr>
        <p:txBody>
          <a:bodyPr anchor="b">
            <a:normAutofit/>
          </a:bodyPr>
          <a:lstStyle>
            <a:lvl1pPr>
              <a:defRPr sz="3600" b="0">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28206" y="731520"/>
            <a:ext cx="6241424"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00269" y="3852064"/>
            <a:ext cx="1905115" cy="2854154"/>
          </a:xfrm>
        </p:spPr>
        <p:txBody>
          <a:bodyPr lIns="91440" rIns="91440">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a:xfrm>
            <a:off x="2617975" y="6459786"/>
            <a:ext cx="4468625" cy="365125"/>
          </a:xfrm>
        </p:spPr>
        <p:txBody>
          <a:bodyPr/>
          <a:lstStyle>
            <a:lvl1pPr algn="l">
              <a:defRPr>
                <a:solidFill>
                  <a:schemeClr val="tx2"/>
                </a:solidFill>
              </a:defRPr>
            </a:lvl1pPr>
          </a:lstStyle>
          <a:p>
            <a:r>
              <a:rPr lang="en-US" dirty="0" smtClean="0"/>
              <a:t>Copyright 2015 ANLIN Consulting, LLC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77666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8" name="Rectangle 7"/>
          <p:cNvSpPr/>
          <p:nvPr/>
        </p:nvSpPr>
        <p:spPr>
          <a:xfrm rot="16200000">
            <a:off x="3846286" y="-3846287"/>
            <a:ext cx="1451429" cy="914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rot="16200000" flipH="1">
            <a:off x="4639856" y="-3205238"/>
            <a:ext cx="45719" cy="93254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rot="16200000">
            <a:off x="3399981" y="-3228210"/>
            <a:ext cx="1378857" cy="7835276"/>
          </a:xfrm>
        </p:spPr>
        <p:txBody>
          <a:bodyPr anchor="b">
            <a:normAutofit/>
          </a:bodyPr>
          <a:lstStyle>
            <a:lvl1pPr>
              <a:defRPr sz="3600" b="0">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9619" y="1790095"/>
            <a:ext cx="8010011" cy="41992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2606216" y="6459786"/>
            <a:ext cx="4468625" cy="365125"/>
          </a:xfrm>
        </p:spPr>
        <p:txBody>
          <a:bodyPr/>
          <a:lstStyle>
            <a:lvl1pPr algn="l">
              <a:defRPr>
                <a:solidFill>
                  <a:schemeClr val="tx2"/>
                </a:solidFill>
              </a:defRPr>
            </a:lvl1pPr>
          </a:lstStyle>
          <a:p>
            <a:r>
              <a:rPr lang="en-US" dirty="0" smtClean="0"/>
              <a:t>Copyright 2015 ANLIN Consulting, LLC   </a:t>
            </a:r>
            <a:endParaRPr lang="en-US" dirty="0"/>
          </a:p>
        </p:txBody>
      </p:sp>
      <p:sp>
        <p:nvSpPr>
          <p:cNvPr id="7" name="Slide Number Placeholder 6"/>
          <p:cNvSpPr>
            <a:spLocks noGrp="1"/>
          </p:cNvSpPr>
          <p:nvPr>
            <p:ph type="sldNum" sz="quarter" idx="12"/>
          </p:nvPr>
        </p:nvSpPr>
        <p:spPr>
          <a:xfrm>
            <a:off x="7413585" y="6459786"/>
            <a:ext cx="984019" cy="365125"/>
          </a:xfrm>
        </p:spPr>
        <p:txBody>
          <a:bodyPr/>
          <a:lstStyle>
            <a:lvl1pPr>
              <a:defRPr>
                <a:solidFill>
                  <a:schemeClr val="tx2"/>
                </a:solidFill>
              </a:defRPr>
            </a:lvl1pPr>
          </a:lstStyle>
          <a:p>
            <a:fld id="{4FAB73BC-B049-4115-A692-8D63A059BFB8}" type="slidenum">
              <a:rPr lang="en-US" smtClean="0"/>
              <a:t>‹#›</a:t>
            </a:fld>
            <a:endParaRPr lang="en-US" dirty="0"/>
          </a:p>
        </p:txBody>
      </p:sp>
      <p:sp>
        <p:nvSpPr>
          <p:cNvPr id="10" name="Rectangle 9"/>
          <p:cNvSpPr/>
          <p:nvPr userDrawn="1"/>
        </p:nvSpPr>
        <p:spPr>
          <a:xfrm>
            <a:off x="1915" y="6400346"/>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455" y="6333862"/>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ooter Placeholder 4"/>
          <p:cNvSpPr txBox="1">
            <a:spLocks/>
          </p:cNvSpPr>
          <p:nvPr userDrawn="1"/>
        </p:nvSpPr>
        <p:spPr>
          <a:xfrm>
            <a:off x="2764172" y="6459332"/>
            <a:ext cx="3617103"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Copyright 2015 ANLIN Consulting, LLC   </a:t>
            </a:r>
            <a:endParaRPr lang="en-US" dirty="0"/>
          </a:p>
        </p:txBody>
      </p:sp>
      <p:sp>
        <p:nvSpPr>
          <p:cNvPr id="13" name="Slide Number Placeholder 5"/>
          <p:cNvSpPr txBox="1">
            <a:spLocks/>
          </p:cNvSpPr>
          <p:nvPr userDrawn="1"/>
        </p:nvSpPr>
        <p:spPr>
          <a:xfrm>
            <a:off x="7424877" y="6459332"/>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2241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2">
            <a:lumMod val="7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Copyright 2015 ANLIN Consulting, LLC   </a:t>
            </a:r>
            <a:endParaRPr lang="en-US" dirty="0"/>
          </a:p>
        </p:txBody>
      </p:sp>
      <p:sp>
        <p:nvSpPr>
          <p:cNvPr id="4" name="Slide Number Placeholder 3"/>
          <p:cNvSpPr>
            <a:spLocks noGrp="1"/>
          </p:cNvSpPr>
          <p:nvPr>
            <p:ph type="sldNum" sz="quarter" idx="11"/>
          </p:nvPr>
        </p:nvSpPr>
        <p:spPr/>
        <p:txBody>
          <a:bodyPr/>
          <a:lstStyle/>
          <a:p>
            <a:fld id="{4FAB73BC-B049-4115-A692-8D63A059BFB8}" type="slidenum">
              <a:rPr lang="en-US" smtClean="0"/>
              <a:pPr/>
              <a:t>‹#›</a:t>
            </a:fld>
            <a:endParaRPr lang="en-US" dirty="0"/>
          </a:p>
        </p:txBody>
      </p:sp>
      <p:sp>
        <p:nvSpPr>
          <p:cNvPr id="5" name="Text Placeholder 4"/>
          <p:cNvSpPr>
            <a:spLocks noGrp="1"/>
          </p:cNvSpPr>
          <p:nvPr>
            <p:ph type="body" sz="quarter" idx="12"/>
          </p:nvPr>
        </p:nvSpPr>
        <p:spPr>
          <a:xfrm>
            <a:off x="920750" y="1855788"/>
            <a:ext cx="7299325" cy="2205037"/>
          </a:xfrm>
        </p:spPr>
        <p:txBody>
          <a:bodyPr anchor="ctr">
            <a:normAutofit/>
          </a:bodyPr>
          <a:lstStyle>
            <a:lvl1pPr algn="ctr">
              <a:defRPr sz="4800" cap="small"/>
            </a:lvl1pPr>
          </a:lstStyle>
          <a:p>
            <a:pPr lvl="0"/>
            <a:r>
              <a:rPr lang="en-US" dirty="0" smtClean="0"/>
              <a:t>Click to edit Master text style</a:t>
            </a:r>
          </a:p>
        </p:txBody>
      </p:sp>
    </p:spTree>
    <p:extLst>
      <p:ext uri="{BB962C8B-B14F-4D97-AF65-F5344CB8AC3E}">
        <p14:creationId xmlns:p14="http://schemas.microsoft.com/office/powerpoint/2010/main" val="188743755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bg>
      <p:bgPr>
        <a:solidFill>
          <a:schemeClr val="accent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bwMode="auto">
          <a:xfrm>
            <a:off x="1752600" y="1600200"/>
            <a:ext cx="69342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itle Placeholder 1"/>
          <p:cNvSpPr>
            <a:spLocks noGrp="1"/>
          </p:cNvSpPr>
          <p:nvPr>
            <p:ph type="title"/>
          </p:nvPr>
        </p:nvSpPr>
        <p:spPr bwMode="auto">
          <a:xfrm>
            <a:off x="1828800" y="0"/>
            <a:ext cx="73152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dirty="0"/>
              <a:t>Click to edit Master title style</a:t>
            </a:r>
          </a:p>
        </p:txBody>
      </p:sp>
      <p:sp>
        <p:nvSpPr>
          <p:cNvPr id="5" name="Footer Placeholder 2"/>
          <p:cNvSpPr>
            <a:spLocks noGrp="1"/>
          </p:cNvSpPr>
          <p:nvPr>
            <p:ph type="ftr" sz="quarter" idx="10"/>
          </p:nvPr>
        </p:nvSpPr>
        <p:spPr/>
        <p:txBody>
          <a:bodyPr/>
          <a:lstStyle>
            <a:lvl1pPr>
              <a:defRPr/>
            </a:lvl1pPr>
          </a:lstStyle>
          <a:p>
            <a:pPr>
              <a:defRPr/>
            </a:pPr>
            <a:r>
              <a:rPr lang="en-US" dirty="0" smtClean="0"/>
              <a:t>Copyright 2015 ANLIN Consulting, LLC   </a:t>
            </a:r>
            <a:endParaRPr lang="en-US" dirty="0"/>
          </a:p>
        </p:txBody>
      </p:sp>
      <p:cxnSp>
        <p:nvCxnSpPr>
          <p:cNvPr id="6" name="Straight Connector 5"/>
          <p:cNvCxnSpPr/>
          <p:nvPr userDrawn="1"/>
        </p:nvCxnSpPr>
        <p:spPr>
          <a:xfrm>
            <a:off x="1905000" y="1219200"/>
            <a:ext cx="70866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6291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ransition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4900" y="2895600"/>
            <a:ext cx="6934200" cy="1143000"/>
          </a:xfrm>
        </p:spPr>
        <p:txBody>
          <a:bodyPr/>
          <a:lstStyle>
            <a:lvl1pPr>
              <a:defRPr b="1">
                <a:solidFill>
                  <a:schemeClr val="bg1"/>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a:xfrm>
            <a:off x="2764639" y="6459786"/>
            <a:ext cx="3617103" cy="365125"/>
          </a:xfrm>
        </p:spPr>
        <p:txBody>
          <a:bodyPr/>
          <a:lstStyle>
            <a:lvl1pPr>
              <a:defRPr/>
            </a:lvl1pPr>
          </a:lstStyle>
          <a:p>
            <a:pPr>
              <a:defRPr/>
            </a:pPr>
            <a:r>
              <a:rPr lang="en-US" dirty="0" smtClean="0"/>
              <a:t>Copyright 2015 ANLIN Consulting, LLC   </a:t>
            </a:r>
            <a:endParaRPr lang="en-US" dirty="0"/>
          </a:p>
        </p:txBody>
      </p:sp>
    </p:spTree>
    <p:extLst>
      <p:ext uri="{BB962C8B-B14F-4D97-AF65-F5344CB8AC3E}">
        <p14:creationId xmlns:p14="http://schemas.microsoft.com/office/powerpoint/2010/main" val="156289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59" y="620805"/>
            <a:ext cx="7543800" cy="682564"/>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59" y="1537306"/>
            <a:ext cx="7543801" cy="4654848"/>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smtClean="0"/>
              <a:t>Copyright 2015 Anlin Consulting, LLC</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4558472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49" r:id="rId3"/>
    <p:sldLayoutId id="2147483736" r:id="rId4"/>
    <p:sldLayoutId id="2147483741" r:id="rId5"/>
    <p:sldLayoutId id="2147483748" r:id="rId6"/>
    <p:sldLayoutId id="2147483742" r:id="rId7"/>
    <p:sldLayoutId id="2147483743" r:id="rId8"/>
    <p:sldLayoutId id="2147483744" r:id="rId9"/>
    <p:sldLayoutId id="2147483746" r:id="rId10"/>
    <p:sldLayoutId id="2147483747"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Sally@ITTeamTransformations.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642706" y="4333875"/>
            <a:ext cx="7795087" cy="2127249"/>
          </a:xfrm>
        </p:spPr>
        <p:txBody>
          <a:bodyPr>
            <a:noAutofit/>
          </a:bodyPr>
          <a:lstStyle/>
          <a:p>
            <a:pPr algn="ctr">
              <a:lnSpc>
                <a:spcPct val="80000"/>
              </a:lnSpc>
            </a:pPr>
            <a:r>
              <a:rPr lang="en-US" sz="5400" dirty="0"/>
              <a:t>Bridging the Gap Between </a:t>
            </a:r>
            <a:r>
              <a:rPr lang="en-US" sz="5400" dirty="0" smtClean="0"/>
              <a:t>IT </a:t>
            </a:r>
            <a:r>
              <a:rPr lang="en-US" sz="5400" dirty="0"/>
              <a:t>and The </a:t>
            </a:r>
            <a:r>
              <a:rPr lang="en-US" sz="5400" dirty="0" smtClean="0"/>
              <a:t>Business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875" y="168326"/>
            <a:ext cx="8032749" cy="4154438"/>
          </a:xfrm>
          <a:prstGeom prst="rect">
            <a:avLst/>
          </a:prstGeom>
        </p:spPr>
      </p:pic>
      <p:sp>
        <p:nvSpPr>
          <p:cNvPr id="5" name="TextBox 4"/>
          <p:cNvSpPr txBox="1"/>
          <p:nvPr/>
        </p:nvSpPr>
        <p:spPr>
          <a:xfrm>
            <a:off x="1214437" y="6302375"/>
            <a:ext cx="6651625" cy="584776"/>
          </a:xfrm>
          <a:prstGeom prst="rect">
            <a:avLst/>
          </a:prstGeom>
          <a:noFill/>
        </p:spPr>
        <p:txBody>
          <a:bodyPr wrap="square" rtlCol="0">
            <a:spAutoFit/>
          </a:bodyPr>
          <a:lstStyle/>
          <a:p>
            <a:pPr algn="ctr"/>
            <a:r>
              <a:rPr lang="en-US" sz="3200" dirty="0" smtClean="0">
                <a:solidFill>
                  <a:schemeClr val="bg1"/>
                </a:solidFill>
              </a:rPr>
              <a:t>Sally Anlin, IT Team Transformations</a:t>
            </a:r>
            <a:endParaRPr lang="en-US" sz="3200" dirty="0">
              <a:solidFill>
                <a:schemeClr val="bg1"/>
              </a:solidFill>
            </a:endParaRPr>
          </a:p>
        </p:txBody>
      </p:sp>
    </p:spTree>
    <p:extLst>
      <p:ext uri="{BB962C8B-B14F-4D97-AF65-F5344CB8AC3E}">
        <p14:creationId xmlns:p14="http://schemas.microsoft.com/office/powerpoint/2010/main" val="1835425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714104" y="1838479"/>
            <a:ext cx="3763005" cy="4337751"/>
          </a:xfrm>
        </p:spPr>
        <p:txBody>
          <a:bodyPr/>
          <a:lstStyle/>
          <a:p>
            <a:pPr algn="ctr"/>
            <a:r>
              <a:rPr lang="en-US" u="sng" dirty="0" smtClean="0"/>
              <a:t>Divides</a:t>
            </a:r>
            <a:br>
              <a:rPr lang="en-US" u="sng" dirty="0" smtClean="0"/>
            </a:br>
            <a:endParaRPr lang="en-US" sz="2800" dirty="0" smtClean="0"/>
          </a:p>
          <a:p>
            <a:pPr marL="365760" indent="-365760">
              <a:buFont typeface="Wingdings" charset="2"/>
              <a:buChar char="§"/>
            </a:pPr>
            <a:r>
              <a:rPr lang="en-US" sz="2800" dirty="0" smtClean="0"/>
              <a:t>Picked to </a:t>
            </a:r>
            <a:r>
              <a:rPr lang="en-US" sz="2800" dirty="0"/>
              <a:t>meet IT’s </a:t>
            </a:r>
            <a:r>
              <a:rPr lang="en-US" sz="2800" dirty="0" smtClean="0"/>
              <a:t>desires/needs/wants</a:t>
            </a:r>
            <a:endParaRPr lang="en-US" sz="2800" dirty="0"/>
          </a:p>
          <a:p>
            <a:pPr marL="365760" indent="-365760">
              <a:buFont typeface="Wingdings" charset="2"/>
              <a:buChar char="§"/>
            </a:pPr>
            <a:endParaRPr lang="en-US" sz="2800" dirty="0" smtClean="0"/>
          </a:p>
          <a:p>
            <a:pPr marL="365760" indent="-365760">
              <a:buFont typeface="Wingdings" charset="2"/>
              <a:buChar char="§"/>
            </a:pPr>
            <a:r>
              <a:rPr lang="en-US" sz="2800" dirty="0" smtClean="0"/>
              <a:t>Reliance on business’ understanding of methodology</a:t>
            </a:r>
            <a:endParaRPr lang="en-US" sz="2800" dirty="0"/>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dirty="0" smtClean="0"/>
              <a:t>Copyright 2015 ANLIN Consulting, LLC   </a:t>
            </a:r>
            <a:endParaRPr lang="en-US" dirty="0"/>
          </a:p>
        </p:txBody>
      </p:sp>
      <p:sp>
        <p:nvSpPr>
          <p:cNvPr id="5" name="Content Placeholder 4"/>
          <p:cNvSpPr>
            <a:spLocks noGrp="1"/>
          </p:cNvSpPr>
          <p:nvPr>
            <p:ph idx="13"/>
          </p:nvPr>
        </p:nvSpPr>
        <p:spPr>
          <a:xfrm>
            <a:off x="4847392" y="1838479"/>
            <a:ext cx="3763005" cy="4349846"/>
          </a:xfrm>
        </p:spPr>
        <p:txBody>
          <a:bodyPr>
            <a:normAutofit fontScale="92500" lnSpcReduction="20000"/>
          </a:bodyPr>
          <a:lstStyle/>
          <a:p>
            <a:pPr algn="ctr"/>
            <a:r>
              <a:rPr lang="en-US" sz="3500" u="sng" dirty="0" smtClean="0"/>
              <a:t>Bridges</a:t>
            </a:r>
          </a:p>
          <a:p>
            <a:pPr algn="ctr"/>
            <a:endParaRPr lang="en-US" u="sng" dirty="0" smtClean="0"/>
          </a:p>
          <a:p>
            <a:pPr marL="365760" indent="-365760">
              <a:buFont typeface="Wingdings" charset="2"/>
              <a:buChar char="§"/>
            </a:pPr>
            <a:r>
              <a:rPr lang="en-US" sz="3000" dirty="0" smtClean="0"/>
              <a:t>UX review components of methodology from Business perspective</a:t>
            </a:r>
          </a:p>
          <a:p>
            <a:pPr marL="365760" indent="-365760">
              <a:buFont typeface="Wingdings" charset="2"/>
              <a:buChar char="§"/>
            </a:pPr>
            <a:endParaRPr lang="en-US" sz="3000" dirty="0"/>
          </a:p>
          <a:p>
            <a:pPr marL="365760" indent="-365760">
              <a:buFont typeface="Wingdings" charset="2"/>
              <a:buChar char="§"/>
            </a:pPr>
            <a:r>
              <a:rPr lang="en-US" sz="3000" dirty="0" smtClean="0"/>
              <a:t>Listen for and capitalize on learning moments</a:t>
            </a:r>
          </a:p>
          <a:p>
            <a:pPr marL="0" indent="0">
              <a:buNone/>
            </a:pPr>
            <a:r>
              <a:rPr lang="en-US" sz="2800" dirty="0" smtClean="0"/>
              <a:t> </a:t>
            </a:r>
            <a:br>
              <a:rPr lang="en-US" sz="2800" dirty="0" smtClean="0"/>
            </a:br>
            <a:endParaRPr lang="en-US" sz="2800" dirty="0"/>
          </a:p>
          <a:p>
            <a:endParaRPr lang="en-US" dirty="0"/>
          </a:p>
        </p:txBody>
      </p:sp>
    </p:spTree>
    <p:extLst>
      <p:ext uri="{BB962C8B-B14F-4D97-AF65-F5344CB8AC3E}">
        <p14:creationId xmlns:p14="http://schemas.microsoft.com/office/powerpoint/2010/main" val="1731863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 1"/>
          <p:cNvSpPr>
            <a:spLocks noGrp="1"/>
          </p:cNvSpPr>
          <p:nvPr/>
        </p:nvSpPr>
        <p:spPr bwMode="auto">
          <a:xfrm>
            <a:off x="244323" y="2007811"/>
            <a:ext cx="5005010" cy="371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numCol="2"/>
          <a:lstStyle/>
          <a:p>
            <a:pPr marL="342900" indent="-342900">
              <a:spcBef>
                <a:spcPts val="1200"/>
              </a:spcBef>
              <a:buFont typeface="Arial"/>
              <a:buChar char="•"/>
            </a:pPr>
            <a:r>
              <a:rPr lang="en-US" sz="3200" dirty="0" smtClean="0"/>
              <a:t>Functional</a:t>
            </a:r>
          </a:p>
          <a:p>
            <a:pPr marL="800100" lvl="1" indent="-342900">
              <a:lnSpc>
                <a:spcPct val="50000"/>
              </a:lnSpc>
              <a:spcBef>
                <a:spcPts val="1200"/>
              </a:spcBef>
              <a:buFont typeface="Arial"/>
              <a:buChar char="•"/>
            </a:pPr>
            <a:r>
              <a:rPr lang="en-US" sz="3200" dirty="0" smtClean="0"/>
              <a:t>Process</a:t>
            </a:r>
          </a:p>
          <a:p>
            <a:pPr marL="800100" lvl="1" indent="-342900">
              <a:lnSpc>
                <a:spcPct val="50000"/>
              </a:lnSpc>
              <a:spcBef>
                <a:spcPts val="1200"/>
              </a:spcBef>
              <a:buFont typeface="Arial"/>
              <a:buChar char="•"/>
            </a:pPr>
            <a:r>
              <a:rPr lang="en-US" sz="3200" dirty="0" smtClean="0"/>
              <a:t>Product</a:t>
            </a:r>
          </a:p>
          <a:p>
            <a:pPr marL="800100" lvl="1" indent="-342900">
              <a:lnSpc>
                <a:spcPct val="50000"/>
              </a:lnSpc>
              <a:spcBef>
                <a:spcPts val="1200"/>
              </a:spcBef>
              <a:buFont typeface="Arial"/>
              <a:buChar char="•"/>
            </a:pPr>
            <a:r>
              <a:rPr lang="en-US" sz="3200" dirty="0" smtClean="0"/>
              <a:t>Market</a:t>
            </a:r>
          </a:p>
          <a:p>
            <a:pPr marL="342900" indent="-342900">
              <a:spcBef>
                <a:spcPts val="1200"/>
              </a:spcBef>
              <a:buFont typeface="Arial"/>
              <a:buChar char="•"/>
            </a:pPr>
            <a:r>
              <a:rPr lang="en-US" sz="3200" dirty="0" smtClean="0"/>
              <a:t>Projectized</a:t>
            </a:r>
          </a:p>
          <a:p>
            <a:pPr>
              <a:spcBef>
                <a:spcPts val="1200"/>
              </a:spcBef>
            </a:pPr>
            <a:endParaRPr lang="en-US" sz="3200" dirty="0" smtClean="0"/>
          </a:p>
          <a:p>
            <a:pPr>
              <a:spcBef>
                <a:spcPts val="1200"/>
              </a:spcBef>
            </a:pPr>
            <a:endParaRPr lang="en-US" sz="3200" dirty="0" smtClean="0"/>
          </a:p>
          <a:p>
            <a:pPr marL="342900" indent="-342900">
              <a:spcBef>
                <a:spcPts val="1200"/>
              </a:spcBef>
              <a:buFont typeface="Arial"/>
              <a:buChar char="•"/>
            </a:pPr>
            <a:r>
              <a:rPr lang="en-US" sz="3200" dirty="0" smtClean="0"/>
              <a:t>Matrix</a:t>
            </a:r>
          </a:p>
          <a:p>
            <a:pPr marL="800100" lvl="1" indent="-342900">
              <a:lnSpc>
                <a:spcPct val="50000"/>
              </a:lnSpc>
              <a:spcBef>
                <a:spcPts val="1200"/>
              </a:spcBef>
              <a:buFont typeface="Arial"/>
              <a:buChar char="•"/>
            </a:pPr>
            <a:r>
              <a:rPr lang="en-US" sz="3200" dirty="0" smtClean="0"/>
              <a:t>Strong</a:t>
            </a:r>
          </a:p>
          <a:p>
            <a:pPr marL="800100" lvl="1" indent="-342900">
              <a:lnSpc>
                <a:spcPct val="50000"/>
              </a:lnSpc>
              <a:spcBef>
                <a:spcPts val="1200"/>
              </a:spcBef>
              <a:buFont typeface="Arial"/>
              <a:buChar char="•"/>
            </a:pPr>
            <a:r>
              <a:rPr lang="en-US" sz="3200" dirty="0" smtClean="0"/>
              <a:t>Balanced</a:t>
            </a:r>
          </a:p>
          <a:p>
            <a:pPr marL="800100" lvl="1" indent="-342900">
              <a:lnSpc>
                <a:spcPct val="50000"/>
              </a:lnSpc>
              <a:spcBef>
                <a:spcPts val="1200"/>
              </a:spcBef>
              <a:buFont typeface="Arial"/>
              <a:buChar char="•"/>
            </a:pPr>
            <a:r>
              <a:rPr lang="en-US" sz="3200" dirty="0" smtClean="0"/>
              <a:t>Weak</a:t>
            </a:r>
          </a:p>
          <a:p>
            <a:pPr marL="342900" indent="-342900">
              <a:spcBef>
                <a:spcPts val="1200"/>
              </a:spcBef>
              <a:buFont typeface="Arial"/>
              <a:buChar char="•"/>
            </a:pPr>
            <a:r>
              <a:rPr lang="en-US" sz="3200" dirty="0"/>
              <a:t>Outsourced</a:t>
            </a:r>
          </a:p>
          <a:p>
            <a:pPr lvl="1"/>
            <a:endParaRPr lang="en-US" sz="3200" dirty="0" smtClean="0"/>
          </a:p>
          <a:p>
            <a:endParaRPr lang="en-US" dirty="0" smtClean="0"/>
          </a:p>
        </p:txBody>
      </p:sp>
      <p:sp>
        <p:nvSpPr>
          <p:cNvPr id="15362" name="Title 2"/>
          <p:cNvSpPr>
            <a:spLocks noGrp="1"/>
          </p:cNvSpPr>
          <p:nvPr>
            <p:ph type="title"/>
          </p:nvPr>
        </p:nvSpPr>
        <p:spPr/>
        <p:txBody>
          <a:bodyPr vert="vert"/>
          <a:lstStyle/>
          <a:p>
            <a:r>
              <a:rPr lang="en-US" sz="4000" dirty="0">
                <a:latin typeface="Calibri" charset="0"/>
                <a:ea typeface="MS PGothic" charset="0"/>
              </a:rPr>
              <a:t>Structure</a:t>
            </a:r>
            <a:endParaRPr lang="en-US" dirty="0">
              <a:latin typeface="Calibri" charset="0"/>
              <a:ea typeface="MS PGothic" charset="0"/>
            </a:endParaRPr>
          </a:p>
        </p:txBody>
      </p:sp>
      <p:graphicFrame>
        <p:nvGraphicFramePr>
          <p:cNvPr id="4" name="Diagram 3"/>
          <p:cNvGraphicFramePr/>
          <p:nvPr>
            <p:extLst>
              <p:ext uri="{D42A27DB-BD31-4B8C-83A1-F6EECF244321}">
                <p14:modId xmlns:p14="http://schemas.microsoft.com/office/powerpoint/2010/main" val="3521015564"/>
              </p:ext>
            </p:extLst>
          </p:nvPr>
        </p:nvGraphicFramePr>
        <p:xfrm>
          <a:off x="6790265" y="111280"/>
          <a:ext cx="19558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34000" y="1676400"/>
            <a:ext cx="3387673" cy="4191000"/>
          </a:xfrm>
          <a:prstGeom prst="rect">
            <a:avLst/>
          </a:prstGeom>
        </p:spPr>
      </p:pic>
    </p:spTree>
    <p:extLst>
      <p:ext uri="{BB962C8B-B14F-4D97-AF65-F5344CB8AC3E}">
        <p14:creationId xmlns:p14="http://schemas.microsoft.com/office/powerpoint/2010/main" val="159403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 1"/>
          <p:cNvSpPr>
            <a:spLocks noGrp="1"/>
          </p:cNvSpPr>
          <p:nvPr/>
        </p:nvSpPr>
        <p:spPr bwMode="auto">
          <a:xfrm>
            <a:off x="518886" y="1672772"/>
            <a:ext cx="6934200" cy="3763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365760" indent="-365760" defTabSz="914400">
              <a:lnSpc>
                <a:spcPct val="90000"/>
              </a:lnSpc>
              <a:spcBef>
                <a:spcPts val="1200"/>
              </a:spcBef>
              <a:spcAft>
                <a:spcPts val="200"/>
              </a:spcAft>
              <a:buClr>
                <a:schemeClr val="accent1"/>
              </a:buClr>
              <a:buSzPct val="100000"/>
              <a:buFont typeface="Wingdings" charset="2"/>
              <a:buChar char="§"/>
            </a:pPr>
            <a:r>
              <a:rPr lang="en-US" sz="4000" dirty="0">
                <a:solidFill>
                  <a:schemeClr val="tx1">
                    <a:lumMod val="75000"/>
                    <a:lumOff val="25000"/>
                  </a:schemeClr>
                </a:solidFill>
              </a:rPr>
              <a:t>The Consultant</a:t>
            </a:r>
          </a:p>
          <a:p>
            <a:pPr marL="365760" indent="-365760" defTabSz="914400">
              <a:lnSpc>
                <a:spcPct val="90000"/>
              </a:lnSpc>
              <a:spcBef>
                <a:spcPts val="1200"/>
              </a:spcBef>
              <a:spcAft>
                <a:spcPts val="200"/>
              </a:spcAft>
              <a:buClr>
                <a:schemeClr val="accent1"/>
              </a:buClr>
              <a:buSzPct val="100000"/>
              <a:buFont typeface="Wingdings" charset="2"/>
              <a:buChar char="§"/>
            </a:pPr>
            <a:r>
              <a:rPr lang="en-US" sz="4000" dirty="0">
                <a:solidFill>
                  <a:schemeClr val="tx1">
                    <a:lumMod val="75000"/>
                    <a:lumOff val="25000"/>
                  </a:schemeClr>
                </a:solidFill>
              </a:rPr>
              <a:t>The Controller</a:t>
            </a:r>
          </a:p>
          <a:p>
            <a:pPr marL="365760" indent="-365760" defTabSz="914400">
              <a:lnSpc>
                <a:spcPct val="90000"/>
              </a:lnSpc>
              <a:spcBef>
                <a:spcPts val="1200"/>
              </a:spcBef>
              <a:spcAft>
                <a:spcPts val="200"/>
              </a:spcAft>
              <a:buClr>
                <a:schemeClr val="accent1"/>
              </a:buClr>
              <a:buSzPct val="100000"/>
              <a:buFont typeface="Wingdings" charset="2"/>
              <a:buChar char="§"/>
            </a:pPr>
            <a:r>
              <a:rPr lang="en-US" sz="4000" dirty="0">
                <a:solidFill>
                  <a:schemeClr val="tx1">
                    <a:lumMod val="75000"/>
                    <a:lumOff val="25000"/>
                  </a:schemeClr>
                </a:solidFill>
              </a:rPr>
              <a:t>The Consolidator</a:t>
            </a:r>
          </a:p>
          <a:p>
            <a:pPr marL="365760" indent="-365760" defTabSz="914400">
              <a:lnSpc>
                <a:spcPct val="90000"/>
              </a:lnSpc>
              <a:spcBef>
                <a:spcPts val="1200"/>
              </a:spcBef>
              <a:spcAft>
                <a:spcPts val="200"/>
              </a:spcAft>
              <a:buClr>
                <a:schemeClr val="accent1"/>
              </a:buClr>
              <a:buSzPct val="100000"/>
              <a:buFont typeface="Wingdings" charset="2"/>
              <a:buChar char="§"/>
            </a:pPr>
            <a:r>
              <a:rPr lang="en-US" sz="4000" dirty="0">
                <a:solidFill>
                  <a:schemeClr val="tx1">
                    <a:lumMod val="75000"/>
                    <a:lumOff val="25000"/>
                  </a:schemeClr>
                </a:solidFill>
              </a:rPr>
              <a:t>The Caretaker</a:t>
            </a:r>
          </a:p>
          <a:p>
            <a:pPr marL="365760" indent="-365760" defTabSz="914400">
              <a:lnSpc>
                <a:spcPct val="90000"/>
              </a:lnSpc>
              <a:spcBef>
                <a:spcPts val="1200"/>
              </a:spcBef>
              <a:spcAft>
                <a:spcPts val="200"/>
              </a:spcAft>
              <a:buClr>
                <a:schemeClr val="accent1"/>
              </a:buClr>
              <a:buSzPct val="100000"/>
              <a:buFont typeface="Wingdings" charset="2"/>
              <a:buChar char="§"/>
            </a:pPr>
            <a:r>
              <a:rPr lang="en-US" sz="4000" dirty="0">
                <a:solidFill>
                  <a:schemeClr val="tx1">
                    <a:lumMod val="75000"/>
                    <a:lumOff val="25000"/>
                  </a:schemeClr>
                </a:solidFill>
              </a:rPr>
              <a:t>The Creator</a:t>
            </a:r>
          </a:p>
        </p:txBody>
      </p:sp>
      <p:sp>
        <p:nvSpPr>
          <p:cNvPr id="17410" name="Title 2"/>
          <p:cNvSpPr>
            <a:spLocks noGrp="1"/>
          </p:cNvSpPr>
          <p:nvPr>
            <p:ph type="title"/>
          </p:nvPr>
        </p:nvSpPr>
        <p:spPr/>
        <p:txBody>
          <a:bodyPr vert="vert"/>
          <a:lstStyle/>
          <a:p>
            <a:r>
              <a:rPr lang="en-US" sz="4000" dirty="0" smtClean="0">
                <a:latin typeface="Calibri" charset="0"/>
                <a:ea typeface="MS PGothic" charset="0"/>
              </a:rPr>
              <a:t>Departmental Persona</a:t>
            </a:r>
            <a:endParaRPr lang="en-US" sz="4000" dirty="0">
              <a:latin typeface="Calibri" charset="0"/>
              <a:ea typeface="MS PGothic" charset="0"/>
            </a:endParaRPr>
          </a:p>
        </p:txBody>
      </p:sp>
      <p:graphicFrame>
        <p:nvGraphicFramePr>
          <p:cNvPr id="5" name="Diagram 4"/>
          <p:cNvGraphicFramePr/>
          <p:nvPr>
            <p:extLst>
              <p:ext uri="{D42A27DB-BD31-4B8C-83A1-F6EECF244321}">
                <p14:modId xmlns:p14="http://schemas.microsoft.com/office/powerpoint/2010/main" val="178376656"/>
              </p:ext>
            </p:extLst>
          </p:nvPr>
        </p:nvGraphicFramePr>
        <p:xfrm>
          <a:off x="6814455" y="99185"/>
          <a:ext cx="1956816" cy="1225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201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Consultant</a:t>
            </a:r>
            <a:endParaRPr lang="en-US" dirty="0"/>
          </a:p>
        </p:txBody>
      </p:sp>
      <p:sp>
        <p:nvSpPr>
          <p:cNvPr id="4" name="Footer Placeholder 3"/>
          <p:cNvSpPr>
            <a:spLocks noGrp="1"/>
          </p:cNvSpPr>
          <p:nvPr>
            <p:ph type="ftr" sz="quarter" idx="11"/>
          </p:nvPr>
        </p:nvSpPr>
        <p:spPr/>
        <p:txBody>
          <a:bodyPr/>
          <a:lstStyle/>
          <a:p>
            <a:r>
              <a:rPr lang="en-US" dirty="0" smtClean="0"/>
              <a:t>Copyright 2015 ANLIN Consulting, LLC   </a:t>
            </a:r>
            <a:endParaRPr lang="en-US" dirty="0"/>
          </a:p>
        </p:txBody>
      </p:sp>
      <p:pic>
        <p:nvPicPr>
          <p:cNvPr id="6" name="Picture 5"/>
          <p:cNvPicPr>
            <a:picLocks noChangeAspect="1"/>
          </p:cNvPicPr>
          <p:nvPr/>
        </p:nvPicPr>
        <p:blipFill>
          <a:blip r:embed="rId2"/>
          <a:stretch>
            <a:fillRect/>
          </a:stretch>
        </p:blipFill>
        <p:spPr>
          <a:xfrm>
            <a:off x="439057" y="1787674"/>
            <a:ext cx="4520894" cy="3171373"/>
          </a:xfrm>
          <a:prstGeom prst="rect">
            <a:avLst/>
          </a:prstGeom>
        </p:spPr>
      </p:pic>
      <p:pic>
        <p:nvPicPr>
          <p:cNvPr id="9" name="Picture 8"/>
          <p:cNvPicPr>
            <a:picLocks noChangeAspect="1"/>
          </p:cNvPicPr>
          <p:nvPr/>
        </p:nvPicPr>
        <p:blipFill>
          <a:blip r:embed="rId3"/>
          <a:stretch>
            <a:fillRect/>
          </a:stretch>
        </p:blipFill>
        <p:spPr>
          <a:xfrm>
            <a:off x="5001381" y="3563862"/>
            <a:ext cx="3289300" cy="2463800"/>
          </a:xfrm>
          <a:prstGeom prst="rect">
            <a:avLst/>
          </a:prstGeom>
        </p:spPr>
      </p:pic>
    </p:spTree>
    <p:extLst>
      <p:ext uri="{BB962C8B-B14F-4D97-AF65-F5344CB8AC3E}">
        <p14:creationId xmlns:p14="http://schemas.microsoft.com/office/powerpoint/2010/main" val="1323740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Controller</a:t>
            </a:r>
            <a:endParaRPr lang="en-US" dirty="0"/>
          </a:p>
        </p:txBody>
      </p:sp>
      <p:sp>
        <p:nvSpPr>
          <p:cNvPr id="4" name="Footer Placeholder 3"/>
          <p:cNvSpPr>
            <a:spLocks noGrp="1"/>
          </p:cNvSpPr>
          <p:nvPr>
            <p:ph type="ftr" sz="quarter" idx="11"/>
          </p:nvPr>
        </p:nvSpPr>
        <p:spPr/>
        <p:txBody>
          <a:bodyPr/>
          <a:lstStyle/>
          <a:p>
            <a:r>
              <a:rPr lang="en-US" dirty="0" smtClean="0"/>
              <a:t>Copyright 2015 ANLIN Consulting, LLC   </a:t>
            </a:r>
            <a:endParaRPr lang="en-US" dirty="0"/>
          </a:p>
        </p:txBody>
      </p:sp>
      <p:pic>
        <p:nvPicPr>
          <p:cNvPr id="6" name="Picture 5"/>
          <p:cNvPicPr>
            <a:picLocks noChangeAspect="1"/>
          </p:cNvPicPr>
          <p:nvPr/>
        </p:nvPicPr>
        <p:blipFill>
          <a:blip r:embed="rId2"/>
          <a:stretch>
            <a:fillRect/>
          </a:stretch>
        </p:blipFill>
        <p:spPr>
          <a:xfrm rot="2337523">
            <a:off x="5568561" y="2932242"/>
            <a:ext cx="2673498" cy="2002543"/>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857" y="1850571"/>
            <a:ext cx="3981375" cy="4339699"/>
          </a:xfrm>
          <a:prstGeom prst="rect">
            <a:avLst/>
          </a:prstGeom>
        </p:spPr>
      </p:pic>
    </p:spTree>
    <p:extLst>
      <p:ext uri="{BB962C8B-B14F-4D97-AF65-F5344CB8AC3E}">
        <p14:creationId xmlns:p14="http://schemas.microsoft.com/office/powerpoint/2010/main" val="3749787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Consolidator</a:t>
            </a:r>
            <a:endParaRPr lang="en-US" dirty="0"/>
          </a:p>
        </p:txBody>
      </p:sp>
      <p:sp>
        <p:nvSpPr>
          <p:cNvPr id="4" name="Footer Placeholder 3"/>
          <p:cNvSpPr>
            <a:spLocks noGrp="1"/>
          </p:cNvSpPr>
          <p:nvPr>
            <p:ph type="ftr" sz="quarter" idx="11"/>
          </p:nvPr>
        </p:nvSpPr>
        <p:spPr/>
        <p:txBody>
          <a:bodyPr/>
          <a:lstStyle/>
          <a:p>
            <a:r>
              <a:rPr lang="en-US" dirty="0" smtClean="0"/>
              <a:t>Copyright 2015 ANLIN Consulting, LLC   </a:t>
            </a:r>
            <a:endParaRPr lang="en-US" dirty="0"/>
          </a:p>
        </p:txBody>
      </p:sp>
      <p:pic>
        <p:nvPicPr>
          <p:cNvPr id="7" name="Picture 6"/>
          <p:cNvPicPr>
            <a:picLocks noChangeAspect="1"/>
          </p:cNvPicPr>
          <p:nvPr/>
        </p:nvPicPr>
        <p:blipFill>
          <a:blip r:embed="rId2"/>
          <a:stretch>
            <a:fillRect/>
          </a:stretch>
        </p:blipFill>
        <p:spPr>
          <a:xfrm>
            <a:off x="1205554" y="3539218"/>
            <a:ext cx="2877798" cy="2246086"/>
          </a:xfrm>
          <a:prstGeom prst="rect">
            <a:avLst/>
          </a:prstGeom>
        </p:spPr>
      </p:pic>
      <p:pic>
        <p:nvPicPr>
          <p:cNvPr id="11" name="Picture 10" descr="200235995-00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2799" y="1825624"/>
            <a:ext cx="2401951" cy="2401951"/>
          </a:xfrm>
          <a:prstGeom prst="rect">
            <a:avLst/>
          </a:prstGeom>
        </p:spPr>
      </p:pic>
    </p:spTree>
    <p:extLst>
      <p:ext uri="{BB962C8B-B14F-4D97-AF65-F5344CB8AC3E}">
        <p14:creationId xmlns:p14="http://schemas.microsoft.com/office/powerpoint/2010/main" val="1950164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Caretaker</a:t>
            </a:r>
            <a:endParaRPr lang="en-US" dirty="0"/>
          </a:p>
        </p:txBody>
      </p:sp>
      <p:sp>
        <p:nvSpPr>
          <p:cNvPr id="4" name="Footer Placeholder 3"/>
          <p:cNvSpPr>
            <a:spLocks noGrp="1"/>
          </p:cNvSpPr>
          <p:nvPr>
            <p:ph type="ftr" sz="quarter" idx="11"/>
          </p:nvPr>
        </p:nvSpPr>
        <p:spPr/>
        <p:txBody>
          <a:bodyPr/>
          <a:lstStyle/>
          <a:p>
            <a:r>
              <a:rPr lang="en-US" dirty="0" smtClean="0"/>
              <a:t>Copyright 2015 ANLIN Consulting, LLC   </a:t>
            </a:r>
            <a:endParaRPr lang="en-US" dirty="0"/>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98751" y="1654969"/>
            <a:ext cx="6069542" cy="455215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595" y="2254249"/>
            <a:ext cx="3456398" cy="2300665"/>
          </a:xfrm>
          <a:prstGeom prst="rect">
            <a:avLst/>
          </a:prstGeom>
        </p:spPr>
      </p:pic>
    </p:spTree>
    <p:extLst>
      <p:ext uri="{BB962C8B-B14F-4D97-AF65-F5344CB8AC3E}">
        <p14:creationId xmlns:p14="http://schemas.microsoft.com/office/powerpoint/2010/main" val="1950164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creator</a:t>
            </a:r>
            <a:endParaRPr lang="en-US" dirty="0"/>
          </a:p>
        </p:txBody>
      </p:sp>
      <p:sp>
        <p:nvSpPr>
          <p:cNvPr id="4" name="Footer Placeholder 3"/>
          <p:cNvSpPr>
            <a:spLocks noGrp="1"/>
          </p:cNvSpPr>
          <p:nvPr>
            <p:ph type="ftr" sz="quarter" idx="11"/>
          </p:nvPr>
        </p:nvSpPr>
        <p:spPr/>
        <p:txBody>
          <a:bodyPr/>
          <a:lstStyle/>
          <a:p>
            <a:r>
              <a:rPr lang="en-US" dirty="0" smtClean="0"/>
              <a:t>Copyright 2015 ANLIN Consulting, LLC   </a:t>
            </a:r>
            <a:endParaRPr lang="en-US" dirty="0"/>
          </a:p>
        </p:txBody>
      </p:sp>
      <p:pic>
        <p:nvPicPr>
          <p:cNvPr id="10" name="Picture 9"/>
          <p:cNvPicPr>
            <a:picLocks noChangeAspect="1"/>
          </p:cNvPicPr>
          <p:nvPr/>
        </p:nvPicPr>
        <p:blipFill>
          <a:blip r:embed="rId2"/>
          <a:stretch>
            <a:fillRect/>
          </a:stretch>
        </p:blipFill>
        <p:spPr>
          <a:xfrm>
            <a:off x="3918856" y="3119846"/>
            <a:ext cx="4644571" cy="2972526"/>
          </a:xfrm>
          <a:prstGeom prst="rect">
            <a:avLst/>
          </a:prstGeom>
        </p:spPr>
      </p:pic>
      <p:pic>
        <p:nvPicPr>
          <p:cNvPr id="7" name="Picture 6"/>
          <p:cNvPicPr>
            <a:picLocks noChangeAspect="1"/>
          </p:cNvPicPr>
          <p:nvPr/>
        </p:nvPicPr>
        <p:blipFill>
          <a:blip r:embed="rId3"/>
          <a:stretch>
            <a:fillRect/>
          </a:stretch>
        </p:blipFill>
        <p:spPr>
          <a:xfrm>
            <a:off x="683379" y="1797958"/>
            <a:ext cx="3973287" cy="2976130"/>
          </a:xfrm>
          <a:prstGeom prst="rect">
            <a:avLst/>
          </a:prstGeom>
        </p:spPr>
      </p:pic>
    </p:spTree>
    <p:extLst>
      <p:ext uri="{BB962C8B-B14F-4D97-AF65-F5344CB8AC3E}">
        <p14:creationId xmlns:p14="http://schemas.microsoft.com/office/powerpoint/2010/main" val="1950164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Building the Bridge</a:t>
            </a:r>
            <a:endParaRPr lang="en-US" sz="7200" dirty="0"/>
          </a:p>
        </p:txBody>
      </p:sp>
      <p:sp>
        <p:nvSpPr>
          <p:cNvPr id="3" name="Text Placeholder 2"/>
          <p:cNvSpPr>
            <a:spLocks noGrp="1"/>
          </p:cNvSpPr>
          <p:nvPr>
            <p:ph type="body" idx="1"/>
          </p:nvPr>
        </p:nvSpPr>
        <p:spPr>
          <a:xfrm>
            <a:off x="619125" y="4453128"/>
            <a:ext cx="7953375" cy="1207444"/>
          </a:xfrm>
        </p:spPr>
        <p:txBody>
          <a:bodyPr numCol="3">
            <a:noAutofit/>
          </a:bodyPr>
          <a:lstStyle/>
          <a:p>
            <a:pPr marL="274320" indent="-274320">
              <a:buFont typeface="Arial"/>
              <a:buChar char="•"/>
            </a:pPr>
            <a:r>
              <a:rPr lang="en-US" dirty="0" smtClean="0"/>
              <a:t>Analyze &amp; Plan</a:t>
            </a:r>
            <a:endParaRPr lang="en-US" dirty="0"/>
          </a:p>
          <a:p>
            <a:pPr marL="274320" indent="-274320">
              <a:buFont typeface="Arial"/>
              <a:buChar char="•"/>
            </a:pPr>
            <a:r>
              <a:rPr lang="en-US" dirty="0" smtClean="0"/>
              <a:t>Decision Making</a:t>
            </a:r>
          </a:p>
          <a:p>
            <a:pPr marL="274320" indent="-274320">
              <a:buFont typeface="Arial"/>
              <a:buChar char="•"/>
            </a:pPr>
            <a:r>
              <a:rPr lang="en-US" dirty="0" smtClean="0"/>
              <a:t>Managing Change</a:t>
            </a:r>
            <a:endParaRPr lang="en-US" dirty="0"/>
          </a:p>
        </p:txBody>
      </p:sp>
      <p:sp>
        <p:nvSpPr>
          <p:cNvPr id="4" name="Footer Placeholder 3"/>
          <p:cNvSpPr>
            <a:spLocks noGrp="1"/>
          </p:cNvSpPr>
          <p:nvPr>
            <p:ph type="ftr" sz="quarter" idx="11"/>
          </p:nvPr>
        </p:nvSpPr>
        <p:spPr/>
        <p:txBody>
          <a:bodyPr/>
          <a:lstStyle/>
          <a:p>
            <a:r>
              <a:rPr lang="en-US" dirty="0" smtClean="0"/>
              <a:t>Copyright 2015 ANLIN Consulting, LLC   </a:t>
            </a:r>
            <a:endParaRPr lang="en-US" dirty="0"/>
          </a:p>
        </p:txBody>
      </p:sp>
      <p:sp>
        <p:nvSpPr>
          <p:cNvPr id="5" name="TextBox 4"/>
          <p:cNvSpPr txBox="1"/>
          <p:nvPr/>
        </p:nvSpPr>
        <p:spPr>
          <a:xfrm>
            <a:off x="619125" y="5524500"/>
            <a:ext cx="7937500" cy="584776"/>
          </a:xfrm>
          <a:prstGeom prst="rect">
            <a:avLst/>
          </a:prstGeom>
          <a:solidFill>
            <a:schemeClr val="accent2">
              <a:lumMod val="75000"/>
            </a:schemeClr>
          </a:solidFill>
        </p:spPr>
        <p:txBody>
          <a:bodyPr wrap="square" rtlCol="0">
            <a:spAutoFit/>
          </a:bodyPr>
          <a:lstStyle/>
          <a:p>
            <a:pPr algn="ctr"/>
            <a:r>
              <a:rPr lang="en-US" sz="3200" dirty="0" smtClean="0">
                <a:solidFill>
                  <a:schemeClr val="bg1"/>
                </a:solidFill>
              </a:rPr>
              <a:t>L I S T E N I N G</a:t>
            </a:r>
            <a:endParaRPr lang="en-US" sz="3200" dirty="0">
              <a:solidFill>
                <a:schemeClr val="bg1"/>
              </a:solidFill>
            </a:endParaRPr>
          </a:p>
        </p:txBody>
      </p:sp>
    </p:spTree>
    <p:extLst>
      <p:ext uri="{BB962C8B-B14F-4D97-AF65-F5344CB8AC3E}">
        <p14:creationId xmlns:p14="http://schemas.microsoft.com/office/powerpoint/2010/main" val="3789544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Analyzing</a:t>
            </a:r>
            <a:endParaRPr lang="en-US" dirty="0"/>
          </a:p>
        </p:txBody>
      </p:sp>
      <p:sp>
        <p:nvSpPr>
          <p:cNvPr id="6" name="Content Placeholder 5"/>
          <p:cNvSpPr>
            <a:spLocks noGrp="1"/>
          </p:cNvSpPr>
          <p:nvPr>
            <p:ph idx="1"/>
          </p:nvPr>
        </p:nvSpPr>
        <p:spPr/>
        <p:txBody>
          <a:bodyPr>
            <a:normAutofit fontScale="85000" lnSpcReduction="20000"/>
          </a:bodyPr>
          <a:lstStyle/>
          <a:p>
            <a:pPr algn="ctr"/>
            <a:r>
              <a:rPr lang="en-US" sz="11500" b="1" spc="300" dirty="0" smtClean="0">
                <a:ln w="11430" cmpd="sng">
                  <a:solidFill>
                    <a:schemeClr val="accent1">
                      <a:tint val="10000"/>
                    </a:schemeClr>
                  </a:solidFill>
                  <a:prstDash val="solid"/>
                  <a:miter lim="800000"/>
                </a:ln>
                <a:solidFill>
                  <a:srgbClr val="000090"/>
                </a:solidFill>
                <a:effectLst>
                  <a:glow rad="45500">
                    <a:schemeClr val="accent1">
                      <a:satMod val="220000"/>
                      <a:alpha val="35000"/>
                    </a:schemeClr>
                  </a:glow>
                </a:effectLst>
              </a:rPr>
              <a:t>IT’s Core Strength  </a:t>
            </a:r>
          </a:p>
          <a:p>
            <a:pPr algn="ctr"/>
            <a:r>
              <a:rPr lang="en-US" sz="11500" b="1" spc="300" dirty="0" smtClean="0">
                <a:ln w="11430" cmpd="sng">
                  <a:solidFill>
                    <a:schemeClr val="accent1">
                      <a:tint val="10000"/>
                    </a:schemeClr>
                  </a:solidFill>
                  <a:prstDash val="solid"/>
                  <a:miter lim="800000"/>
                </a:ln>
                <a:solidFill>
                  <a:srgbClr val="000090"/>
                </a:solidFill>
                <a:effectLst>
                  <a:glow rad="45500">
                    <a:schemeClr val="accent1">
                      <a:satMod val="220000"/>
                      <a:alpha val="35000"/>
                    </a:schemeClr>
                  </a:glow>
                </a:effectLst>
              </a:rPr>
              <a:t>Use IT </a:t>
            </a:r>
          </a:p>
          <a:p>
            <a:pPr algn="ctr"/>
            <a:r>
              <a:rPr lang="en-US" sz="11500" b="1" spc="300" dirty="0" smtClean="0">
                <a:ln w="11430" cmpd="sng">
                  <a:solidFill>
                    <a:schemeClr val="accent1">
                      <a:tint val="10000"/>
                    </a:schemeClr>
                  </a:solidFill>
                  <a:prstDash val="solid"/>
                  <a:miter lim="800000"/>
                </a:ln>
                <a:solidFill>
                  <a:srgbClr val="000090"/>
                </a:solidFill>
                <a:effectLst>
                  <a:glow rad="45500">
                    <a:schemeClr val="accent1">
                      <a:satMod val="220000"/>
                      <a:alpha val="35000"/>
                    </a:schemeClr>
                  </a:glow>
                </a:effectLst>
              </a:rPr>
              <a:t>for Good</a:t>
            </a:r>
            <a:endParaRPr lang="en-US" sz="11500" b="1" spc="300" dirty="0">
              <a:ln w="11430" cmpd="sng">
                <a:solidFill>
                  <a:schemeClr val="accent1">
                    <a:tint val="10000"/>
                  </a:schemeClr>
                </a:solidFill>
                <a:prstDash val="solid"/>
                <a:miter lim="800000"/>
              </a:ln>
              <a:solidFill>
                <a:srgbClr val="000090"/>
              </a:solidFill>
              <a:effectLst>
                <a:glow rad="45500">
                  <a:schemeClr val="accent1">
                    <a:satMod val="220000"/>
                    <a:alpha val="35000"/>
                  </a:schemeClr>
                </a:glow>
              </a:effectLst>
            </a:endParaRPr>
          </a:p>
        </p:txBody>
      </p:sp>
      <p:sp>
        <p:nvSpPr>
          <p:cNvPr id="4" name="Footer Placeholder 3"/>
          <p:cNvSpPr>
            <a:spLocks noGrp="1"/>
          </p:cNvSpPr>
          <p:nvPr>
            <p:ph type="ftr" sz="quarter" idx="11"/>
          </p:nvPr>
        </p:nvSpPr>
        <p:spPr/>
        <p:txBody>
          <a:bodyPr/>
          <a:lstStyle/>
          <a:p>
            <a:r>
              <a:rPr lang="en-US" dirty="0" smtClean="0"/>
              <a:t>Copyright 2015 ANLIN Consulting, LLC   </a:t>
            </a:r>
            <a:endParaRPr lang="en-US" dirty="0"/>
          </a:p>
        </p:txBody>
      </p:sp>
    </p:spTree>
    <p:extLst>
      <p:ext uri="{BB962C8B-B14F-4D97-AF65-F5344CB8AC3E}">
        <p14:creationId xmlns:p14="http://schemas.microsoft.com/office/powerpoint/2010/main" val="2285385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About Your Presenter</a:t>
            </a:r>
            <a:endParaRPr lang="en-US" dirty="0"/>
          </a:p>
        </p:txBody>
      </p:sp>
      <p:sp>
        <p:nvSpPr>
          <p:cNvPr id="2" name="Content Placeholder 1"/>
          <p:cNvSpPr>
            <a:spLocks noGrp="1"/>
          </p:cNvSpPr>
          <p:nvPr>
            <p:ph idx="1"/>
          </p:nvPr>
        </p:nvSpPr>
        <p:spPr/>
        <p:txBody>
          <a:bodyPr>
            <a:normAutofit/>
          </a:bodyPr>
          <a:lstStyle/>
          <a:p>
            <a:pPr marL="0" indent="0">
              <a:buNone/>
            </a:pPr>
            <a:r>
              <a:rPr lang="en-US" sz="2800" dirty="0"/>
              <a:t>Sally </a:t>
            </a:r>
            <a:r>
              <a:rPr lang="en-US" sz="2800" dirty="0" smtClean="0"/>
              <a:t>is owner of IT Team Transformations and co-Founder of ethiEffects.  Her expertise includes:</a:t>
            </a:r>
            <a:endParaRPr lang="en-US" sz="2800" dirty="0"/>
          </a:p>
          <a:p>
            <a:pPr marL="365760" indent="-365760">
              <a:buFont typeface="Wingdings" charset="2"/>
              <a:buChar char="§"/>
            </a:pPr>
            <a:r>
              <a:rPr lang="en-US" sz="2000" dirty="0"/>
              <a:t>Strategic planning, roadmap development, and facilitating adoption of change </a:t>
            </a:r>
            <a:r>
              <a:rPr lang="en-US" sz="2000" dirty="0" smtClean="0"/>
              <a:t>initiatives</a:t>
            </a:r>
            <a:endParaRPr lang="en-US" sz="2000" dirty="0"/>
          </a:p>
          <a:p>
            <a:pPr marL="365760" indent="-365760">
              <a:buFont typeface="Wingdings" charset="2"/>
              <a:buChar char="§"/>
            </a:pPr>
            <a:r>
              <a:rPr lang="en-US" sz="2000" dirty="0" smtClean="0"/>
              <a:t>Building and developing </a:t>
            </a:r>
            <a:r>
              <a:rPr lang="en-US" sz="2000" dirty="0"/>
              <a:t>high performing </a:t>
            </a:r>
            <a:r>
              <a:rPr lang="en-US" sz="2000" dirty="0" smtClean="0"/>
              <a:t>teams</a:t>
            </a:r>
            <a:endParaRPr lang="en-US" sz="2000" dirty="0"/>
          </a:p>
          <a:p>
            <a:pPr marL="365760" indent="-365760">
              <a:buFont typeface="Wingdings" charset="2"/>
              <a:buChar char="§"/>
            </a:pPr>
            <a:r>
              <a:rPr lang="en-US" sz="2000" dirty="0" smtClean="0"/>
              <a:t>Training, coaching, and mentoring executives, managers, and professionals </a:t>
            </a:r>
          </a:p>
          <a:p>
            <a:pPr marL="365760" indent="-365760">
              <a:buFont typeface="Wingdings" charset="2"/>
              <a:buChar char="§"/>
            </a:pPr>
            <a:r>
              <a:rPr lang="en-US" sz="2000" dirty="0" smtClean="0"/>
              <a:t>Assessing </a:t>
            </a:r>
            <a:r>
              <a:rPr lang="en-US" sz="2000" dirty="0"/>
              <a:t>maturity level; designing and creating best practice Centers of </a:t>
            </a:r>
            <a:r>
              <a:rPr lang="en-US" sz="2000" dirty="0" smtClean="0"/>
              <a:t>Excellence</a:t>
            </a:r>
          </a:p>
          <a:p>
            <a:pPr marL="365760" indent="-365760">
              <a:buFont typeface="Wingdings" charset="2"/>
              <a:buChar char="§"/>
            </a:pPr>
            <a:r>
              <a:rPr lang="en-US" sz="2000" dirty="0" smtClean="0"/>
              <a:t>Teaching, coaching skills development on Project </a:t>
            </a:r>
            <a:r>
              <a:rPr lang="en-US" sz="2000" dirty="0"/>
              <a:t>Management and Business Analysis Best Practices</a:t>
            </a:r>
          </a:p>
          <a:p>
            <a:endParaRPr lang="en-US" sz="2000" dirty="0"/>
          </a:p>
        </p:txBody>
      </p:sp>
      <p:sp>
        <p:nvSpPr>
          <p:cNvPr id="4" name="Footer Placeholder 3"/>
          <p:cNvSpPr>
            <a:spLocks noGrp="1"/>
          </p:cNvSpPr>
          <p:nvPr>
            <p:ph type="ftr" sz="quarter" idx="11"/>
          </p:nvPr>
        </p:nvSpPr>
        <p:spPr/>
        <p:txBody>
          <a:bodyPr/>
          <a:lstStyle/>
          <a:p>
            <a:pPr>
              <a:defRPr/>
            </a:pPr>
            <a:r>
              <a:rPr lang="en-US" dirty="0" smtClean="0"/>
              <a:t>Copyright 2015 ANLIN Consulting, LLC   </a:t>
            </a:r>
            <a:endParaRPr lang="en-US" dirty="0"/>
          </a:p>
        </p:txBody>
      </p:sp>
      <p:pic>
        <p:nvPicPr>
          <p:cNvPr id="8" name="Picture 7"/>
          <p:cNvPicPr>
            <a:picLocks noChangeAspect="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7339126" y="1"/>
            <a:ext cx="1710787" cy="1682750"/>
          </a:xfrm>
          <a:prstGeom prst="rect">
            <a:avLst/>
          </a:prstGeom>
        </p:spPr>
      </p:pic>
    </p:spTree>
    <p:extLst>
      <p:ext uri="{BB962C8B-B14F-4D97-AF65-F5344CB8AC3E}">
        <p14:creationId xmlns:p14="http://schemas.microsoft.com/office/powerpoint/2010/main" val="332985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Copyright 2015 ANLIN Consulting, LLC   </a:t>
            </a:r>
            <a:endParaRPr lang="en-US" dirty="0"/>
          </a:p>
        </p:txBody>
      </p:sp>
      <p:sp>
        <p:nvSpPr>
          <p:cNvPr id="3" name="Text Placeholder 2"/>
          <p:cNvSpPr>
            <a:spLocks noGrp="1"/>
          </p:cNvSpPr>
          <p:nvPr>
            <p:ph type="body" sz="quarter" idx="12"/>
          </p:nvPr>
        </p:nvSpPr>
        <p:spPr/>
        <p:txBody>
          <a:bodyPr/>
          <a:lstStyle/>
          <a:p>
            <a:endParaRPr lang="en-US"/>
          </a:p>
        </p:txBody>
      </p:sp>
      <p:sp>
        <p:nvSpPr>
          <p:cNvPr id="2" name="Title 1"/>
          <p:cNvSpPr>
            <a:spLocks noGrp="1"/>
          </p:cNvSpPr>
          <p:nvPr>
            <p:ph type="title" idx="4294967295"/>
          </p:nvPr>
        </p:nvSpPr>
        <p:spPr>
          <a:xfrm>
            <a:off x="0" y="0"/>
            <a:ext cx="9144000" cy="914400"/>
          </a:xfrm>
        </p:spPr>
        <p:txBody>
          <a:bodyPr/>
          <a:lstStyle/>
          <a:p>
            <a:pPr algn="ctr"/>
            <a:r>
              <a:rPr lang="en-US" sz="4400" dirty="0" smtClean="0"/>
              <a:t>Analyzing Peaks and Valleys</a:t>
            </a:r>
            <a:endParaRPr lang="en-US" sz="4400" dirty="0"/>
          </a:p>
        </p:txBody>
      </p:sp>
      <p:pic>
        <p:nvPicPr>
          <p:cNvPr id="5" name="Content Placeholder 4"/>
          <p:cNvPicPr>
            <a:picLocks noGrp="1" noChangeAspect="1"/>
          </p:cNvPicPr>
          <p:nvPr>
            <p:ph idx="4294967295"/>
          </p:nvPr>
        </p:nvPicPr>
        <p:blipFill rotWithShape="1">
          <a:blip r:embed="rId2" cstate="email">
            <a:extLst>
              <a:ext uri="{28A0092B-C50C-407E-A947-70E740481C1C}">
                <a14:useLocalDpi xmlns:a14="http://schemas.microsoft.com/office/drawing/2010/main"/>
              </a:ext>
            </a:extLst>
          </a:blip>
          <a:srcRect l="-9272" r="-9272"/>
          <a:stretch/>
        </p:blipFill>
        <p:spPr>
          <a:xfrm>
            <a:off x="66674" y="1095374"/>
            <a:ext cx="9221378" cy="4810126"/>
          </a:xfrm>
        </p:spPr>
      </p:pic>
    </p:spTree>
    <p:extLst>
      <p:ext uri="{BB962C8B-B14F-4D97-AF65-F5344CB8AC3E}">
        <p14:creationId xmlns:p14="http://schemas.microsoft.com/office/powerpoint/2010/main" val="2676821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274320" indent="-274320">
              <a:buFont typeface="Wingdings" charset="2"/>
              <a:buChar char="§"/>
            </a:pPr>
            <a:r>
              <a:rPr lang="en-US" dirty="0" smtClean="0"/>
              <a:t>Must be stated goal with tangible outcomes</a:t>
            </a:r>
          </a:p>
          <a:p>
            <a:pPr marL="274320" indent="-274320">
              <a:buFont typeface="Wingdings" charset="2"/>
              <a:buChar char="§"/>
            </a:pPr>
            <a:r>
              <a:rPr lang="en-US" dirty="0" smtClean="0"/>
              <a:t>Beyond </a:t>
            </a:r>
            <a:r>
              <a:rPr lang="en-US" dirty="0"/>
              <a:t>a traditional Project Plan</a:t>
            </a:r>
          </a:p>
          <a:p>
            <a:pPr marL="274320" indent="-274320">
              <a:buFont typeface="Wingdings" charset="2"/>
              <a:buChar char="§"/>
            </a:pPr>
            <a:r>
              <a:rPr lang="en-US" dirty="0" smtClean="0"/>
              <a:t>Systems </a:t>
            </a:r>
            <a:r>
              <a:rPr lang="en-US" dirty="0"/>
              <a:t>and a</a:t>
            </a:r>
            <a:r>
              <a:rPr lang="en-US" dirty="0" smtClean="0"/>
              <a:t>ctions over goals and plans</a:t>
            </a:r>
            <a:endParaRPr lang="en-US" dirty="0"/>
          </a:p>
        </p:txBody>
      </p:sp>
      <p:sp>
        <p:nvSpPr>
          <p:cNvPr id="4" name="Footer Placeholder 3"/>
          <p:cNvSpPr>
            <a:spLocks noGrp="1"/>
          </p:cNvSpPr>
          <p:nvPr>
            <p:ph type="ftr" sz="quarter" idx="11"/>
          </p:nvPr>
        </p:nvSpPr>
        <p:spPr/>
        <p:txBody>
          <a:bodyPr/>
          <a:lstStyle/>
          <a:p>
            <a:r>
              <a:rPr lang="en-US" smtClean="0"/>
              <a:t>Copyright 2015 ANLIN Consulting, LLC   </a:t>
            </a:r>
            <a:endParaRPr lang="en-US" dirty="0"/>
          </a:p>
        </p:txBody>
      </p:sp>
    </p:spTree>
    <p:extLst>
      <p:ext uri="{BB962C8B-B14F-4D97-AF65-F5344CB8AC3E}">
        <p14:creationId xmlns:p14="http://schemas.microsoft.com/office/powerpoint/2010/main" val="1244660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sz="4400" dirty="0"/>
              <a:t>Beyond a traditional Project Plan</a:t>
            </a:r>
          </a:p>
        </p:txBody>
      </p:sp>
      <p:sp>
        <p:nvSpPr>
          <p:cNvPr id="3" name="Content Placeholder 2"/>
          <p:cNvSpPr>
            <a:spLocks noGrp="1"/>
          </p:cNvSpPr>
          <p:nvPr>
            <p:ph idx="1"/>
          </p:nvPr>
        </p:nvSpPr>
        <p:spPr/>
        <p:txBody>
          <a:bodyPr>
            <a:normAutofit/>
          </a:bodyPr>
          <a:lstStyle/>
          <a:p>
            <a:pPr marL="274320" indent="-274320">
              <a:buFont typeface="Wingdings" charset="2"/>
              <a:buChar char="§"/>
            </a:pPr>
            <a:r>
              <a:rPr lang="en-US" dirty="0"/>
              <a:t>Setting </a:t>
            </a:r>
            <a:r>
              <a:rPr lang="en-US" dirty="0" smtClean="0"/>
              <a:t>and communicating the </a:t>
            </a:r>
            <a:r>
              <a:rPr lang="en-US" dirty="0"/>
              <a:t>i</a:t>
            </a:r>
            <a:r>
              <a:rPr lang="en-US" dirty="0" smtClean="0"/>
              <a:t>ntention</a:t>
            </a:r>
            <a:endParaRPr lang="en-US" dirty="0"/>
          </a:p>
          <a:p>
            <a:pPr marL="274320" indent="-274320">
              <a:buFont typeface="Wingdings" charset="2"/>
              <a:buChar char="§"/>
            </a:pPr>
            <a:r>
              <a:rPr lang="en-US" dirty="0" smtClean="0"/>
              <a:t>Goals </a:t>
            </a:r>
            <a:r>
              <a:rPr lang="en-US" dirty="0"/>
              <a:t>and Outcomes</a:t>
            </a:r>
          </a:p>
          <a:p>
            <a:pPr marL="274320" indent="-274320">
              <a:buFont typeface="Wingdings" charset="2"/>
              <a:buChar char="§"/>
            </a:pPr>
            <a:r>
              <a:rPr lang="en-US" dirty="0"/>
              <a:t>Creating a System</a:t>
            </a:r>
          </a:p>
          <a:p>
            <a:pPr marL="274320" indent="-274320">
              <a:buFont typeface="Wingdings" charset="2"/>
              <a:buChar char="§"/>
            </a:pPr>
            <a:r>
              <a:rPr lang="en-US" dirty="0" smtClean="0"/>
              <a:t>Actions</a:t>
            </a:r>
          </a:p>
          <a:p>
            <a:pPr marL="566928" lvl="1" indent="-274320">
              <a:buFont typeface="Wingdings" charset="2"/>
              <a:buChar char="§"/>
            </a:pPr>
            <a:r>
              <a:rPr lang="en-US" dirty="0" smtClean="0"/>
              <a:t>Leadership</a:t>
            </a:r>
          </a:p>
          <a:p>
            <a:pPr marL="566928" lvl="1" indent="-274320">
              <a:buFont typeface="Wingdings" charset="2"/>
              <a:buChar char="§"/>
            </a:pPr>
            <a:r>
              <a:rPr lang="en-US" dirty="0" smtClean="0"/>
              <a:t>Individuals</a:t>
            </a:r>
          </a:p>
          <a:p>
            <a:pPr marL="566928" lvl="1" indent="-274320">
              <a:buFont typeface="Wingdings" charset="2"/>
              <a:buChar char="§"/>
            </a:pPr>
            <a:r>
              <a:rPr lang="en-US" dirty="0" smtClean="0"/>
              <a:t>Building partners</a:t>
            </a:r>
            <a:endParaRPr lang="en-US" dirty="0"/>
          </a:p>
        </p:txBody>
      </p:sp>
      <p:sp>
        <p:nvSpPr>
          <p:cNvPr id="4" name="Footer Placeholder 3"/>
          <p:cNvSpPr>
            <a:spLocks noGrp="1"/>
          </p:cNvSpPr>
          <p:nvPr>
            <p:ph type="ftr" sz="quarter" idx="11"/>
          </p:nvPr>
        </p:nvSpPr>
        <p:spPr/>
        <p:txBody>
          <a:bodyPr/>
          <a:lstStyle/>
          <a:p>
            <a:r>
              <a:rPr lang="en-US" smtClean="0"/>
              <a:t>Copyright 2015 ANLIN Consulting, LLC   </a:t>
            </a:r>
            <a:endParaRPr lang="en-US" dirty="0"/>
          </a:p>
        </p:txBody>
      </p:sp>
    </p:spTree>
    <p:extLst>
      <p:ext uri="{BB962C8B-B14F-4D97-AF65-F5344CB8AC3E}">
        <p14:creationId xmlns:p14="http://schemas.microsoft.com/office/powerpoint/2010/main" val="673672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3" cstate="email">
            <a:extLst>
              <a:ext uri="{28A0092B-C50C-407E-A947-70E740481C1C}">
                <a14:useLocalDpi xmlns:a14="http://schemas.microsoft.com/office/drawing/2010/main"/>
              </a:ext>
            </a:extLst>
          </a:blip>
          <a:srcRect l="-16034" r="-16034"/>
          <a:stretch>
            <a:fillRect/>
          </a:stretch>
        </p:blipFill>
        <p:spPr>
          <a:xfrm>
            <a:off x="1995488" y="0"/>
            <a:ext cx="7958137" cy="6704013"/>
          </a:xfrm>
        </p:spPr>
      </p:pic>
      <p:sp>
        <p:nvSpPr>
          <p:cNvPr id="4" name="Footer Placeholder 3"/>
          <p:cNvSpPr>
            <a:spLocks noGrp="1"/>
          </p:cNvSpPr>
          <p:nvPr>
            <p:ph type="ftr" sz="quarter" idx="10"/>
          </p:nvPr>
        </p:nvSpPr>
        <p:spPr/>
        <p:txBody>
          <a:bodyPr/>
          <a:lstStyle/>
          <a:p>
            <a:r>
              <a:rPr lang="en-US" dirty="0" smtClean="0"/>
              <a:t>Copyright 2015 ANLIN Consulting, LLC   </a:t>
            </a:r>
            <a:endParaRPr lang="en-US" dirty="0"/>
          </a:p>
        </p:txBody>
      </p:sp>
      <p:sp>
        <p:nvSpPr>
          <p:cNvPr id="2" name="Title 1"/>
          <p:cNvSpPr>
            <a:spLocks noGrp="1"/>
          </p:cNvSpPr>
          <p:nvPr>
            <p:ph type="title" idx="4294967295"/>
          </p:nvPr>
        </p:nvSpPr>
        <p:spPr>
          <a:xfrm>
            <a:off x="-1" y="0"/>
            <a:ext cx="2619376" cy="6857999"/>
          </a:xfrm>
        </p:spPr>
        <p:txBody>
          <a:bodyPr anchor="ctr">
            <a:normAutofit/>
          </a:bodyPr>
          <a:lstStyle/>
          <a:p>
            <a:pPr algn="ctr"/>
            <a:r>
              <a:rPr lang="en-US" dirty="0"/>
              <a:t>Word Mapping:  </a:t>
            </a:r>
            <a:r>
              <a:rPr lang="en-US" sz="3100" dirty="0"/>
              <a:t>Build Rapport and Understand What is Important</a:t>
            </a:r>
            <a:br>
              <a:rPr lang="en-US" sz="3100" dirty="0"/>
            </a:br>
            <a:endParaRPr lang="en-US" dirty="0"/>
          </a:p>
        </p:txBody>
      </p:sp>
    </p:spTree>
    <p:extLst>
      <p:ext uri="{BB962C8B-B14F-4D97-AF65-F5344CB8AC3E}">
        <p14:creationId xmlns:p14="http://schemas.microsoft.com/office/powerpoint/2010/main" val="2808763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Decision Making</a:t>
            </a:r>
            <a:endParaRPr lang="en-US" dirty="0"/>
          </a:p>
        </p:txBody>
      </p:sp>
      <p:sp>
        <p:nvSpPr>
          <p:cNvPr id="2" name="Content Placeholder 1"/>
          <p:cNvSpPr>
            <a:spLocks noGrp="1"/>
          </p:cNvSpPr>
          <p:nvPr>
            <p:ph idx="1"/>
          </p:nvPr>
        </p:nvSpPr>
        <p:spPr/>
        <p:txBody>
          <a:bodyPr>
            <a:normAutofit/>
          </a:bodyPr>
          <a:lstStyle/>
          <a:p>
            <a:pPr marL="182880" indent="-274320">
              <a:spcBef>
                <a:spcPts val="0"/>
              </a:spcBef>
              <a:spcAft>
                <a:spcPts val="0"/>
              </a:spcAft>
              <a:buSzPct val="95000"/>
              <a:buFont typeface="Wingdings" charset="2"/>
              <a:buChar char="§"/>
            </a:pPr>
            <a:r>
              <a:rPr lang="en-US" sz="4000" dirty="0" smtClean="0"/>
              <a:t>Decision Fatigue</a:t>
            </a:r>
          </a:p>
          <a:p>
            <a:pPr marL="182880" indent="-274320">
              <a:spcBef>
                <a:spcPts val="0"/>
              </a:spcBef>
              <a:spcAft>
                <a:spcPts val="0"/>
              </a:spcAft>
              <a:buSzPct val="95000"/>
              <a:buFont typeface="Wingdings" charset="2"/>
              <a:buChar char="§"/>
            </a:pPr>
            <a:r>
              <a:rPr lang="en-US" sz="4000" dirty="0" smtClean="0"/>
              <a:t>Choice Paralysis</a:t>
            </a:r>
          </a:p>
          <a:p>
            <a:pPr marL="182880" indent="-274320">
              <a:spcBef>
                <a:spcPts val="0"/>
              </a:spcBef>
              <a:spcAft>
                <a:spcPts val="0"/>
              </a:spcAft>
              <a:buSzPct val="95000"/>
              <a:buFont typeface="Wingdings" charset="2"/>
              <a:buChar char="§"/>
            </a:pPr>
            <a:endParaRPr lang="en-US" sz="4000" dirty="0"/>
          </a:p>
          <a:p>
            <a:endParaRPr lang="en-US" sz="4000" dirty="0"/>
          </a:p>
        </p:txBody>
      </p:sp>
      <p:sp>
        <p:nvSpPr>
          <p:cNvPr id="4" name="Footer Placeholder 3"/>
          <p:cNvSpPr>
            <a:spLocks noGrp="1"/>
          </p:cNvSpPr>
          <p:nvPr>
            <p:ph type="ftr" sz="quarter" idx="11"/>
          </p:nvPr>
        </p:nvSpPr>
        <p:spPr/>
        <p:txBody>
          <a:bodyPr/>
          <a:lstStyle/>
          <a:p>
            <a:r>
              <a:rPr lang="en-US" dirty="0" smtClean="0"/>
              <a:t>Copyright 2015 ANLIN Consulting, LLC   </a:t>
            </a:r>
            <a:endParaRPr lang="en-US" dirty="0"/>
          </a:p>
        </p:txBody>
      </p:sp>
      <p:pic>
        <p:nvPicPr>
          <p:cNvPr id="3" name="Picture 2"/>
          <p:cNvPicPr>
            <a:picLocks noChangeAspect="1"/>
          </p:cNvPicPr>
          <p:nvPr/>
        </p:nvPicPr>
        <p:blipFill>
          <a:blip r:embed="rId2"/>
          <a:stretch>
            <a:fillRect/>
          </a:stretch>
        </p:blipFill>
        <p:spPr>
          <a:xfrm>
            <a:off x="3635375" y="3143250"/>
            <a:ext cx="4683125" cy="2622550"/>
          </a:xfrm>
          <a:prstGeom prst="rect">
            <a:avLst/>
          </a:prstGeom>
        </p:spPr>
      </p:pic>
    </p:spTree>
    <p:extLst>
      <p:ext uri="{BB962C8B-B14F-4D97-AF65-F5344CB8AC3E}">
        <p14:creationId xmlns:p14="http://schemas.microsoft.com/office/powerpoint/2010/main" val="2285385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Listening</a:t>
            </a:r>
            <a:endParaRPr lang="en-US" dirty="0"/>
          </a:p>
        </p:txBody>
      </p:sp>
      <p:sp>
        <p:nvSpPr>
          <p:cNvPr id="6" name="Content Placeholder 5"/>
          <p:cNvSpPr>
            <a:spLocks noGrp="1"/>
          </p:cNvSpPr>
          <p:nvPr>
            <p:ph idx="1"/>
          </p:nvPr>
        </p:nvSpPr>
        <p:spPr>
          <a:xfrm>
            <a:off x="822959" y="1905001"/>
            <a:ext cx="7543801" cy="4440680"/>
          </a:xfrm>
        </p:spPr>
        <p:txBody>
          <a:bodyPr>
            <a:normAutofit/>
          </a:bodyPr>
          <a:lstStyle/>
          <a:p>
            <a:pPr marL="0" indent="0">
              <a:buNone/>
            </a:pPr>
            <a:r>
              <a:rPr lang="en-US" dirty="0"/>
              <a:t>Find Out What’s Important: </a:t>
            </a:r>
            <a:r>
              <a:rPr lang="en-US" dirty="0" smtClean="0"/>
              <a:t>  </a:t>
            </a:r>
          </a:p>
          <a:p>
            <a:pPr marL="274320" indent="-274320">
              <a:buFont typeface="Wingdings" charset="2"/>
              <a:buChar char="§"/>
            </a:pPr>
            <a:r>
              <a:rPr lang="en-US" dirty="0" smtClean="0"/>
              <a:t>Capacity </a:t>
            </a:r>
            <a:r>
              <a:rPr lang="en-US" dirty="0"/>
              <a:t>to</a:t>
            </a:r>
            <a:r>
              <a:rPr lang="en-US" dirty="0" smtClean="0"/>
              <a:t> Speak, Hear, and Read</a:t>
            </a:r>
          </a:p>
          <a:p>
            <a:pPr marL="274320" indent="-274320">
              <a:buFont typeface="Wingdings" charset="2"/>
              <a:buChar char="§"/>
            </a:pPr>
            <a:r>
              <a:rPr lang="en-US" dirty="0" smtClean="0"/>
              <a:t>  Learn </a:t>
            </a:r>
            <a:r>
              <a:rPr lang="en-US" dirty="0"/>
              <a:t>Active Listening </a:t>
            </a:r>
            <a:r>
              <a:rPr lang="en-US" dirty="0" smtClean="0"/>
              <a:t>Techniques</a:t>
            </a:r>
          </a:p>
          <a:p>
            <a:pPr marL="566928" lvl="1" indent="-274320">
              <a:buFont typeface="Wingdings" charset="2"/>
              <a:buChar char="§"/>
            </a:pPr>
            <a:r>
              <a:rPr lang="en-US" dirty="0" smtClean="0"/>
              <a:t>Click Down</a:t>
            </a:r>
          </a:p>
          <a:p>
            <a:pPr marL="566928" lvl="1" indent="-274320">
              <a:buFont typeface="Wingdings" charset="2"/>
              <a:buChar char="§"/>
            </a:pPr>
            <a:r>
              <a:rPr lang="en-US" dirty="0" smtClean="0"/>
              <a:t>Playing a Movie</a:t>
            </a:r>
          </a:p>
          <a:p>
            <a:pPr marL="566928" lvl="1" indent="-274320">
              <a:buFont typeface="Wingdings" charset="2"/>
              <a:buChar char="§"/>
            </a:pPr>
            <a:r>
              <a:rPr lang="en-US" dirty="0" smtClean="0"/>
              <a:t>Word Mapping</a:t>
            </a:r>
            <a:endParaRPr lang="en-US" dirty="0"/>
          </a:p>
          <a:p>
            <a:pPr marL="274320" indent="-274320">
              <a:buFont typeface="Wingdings" charset="2"/>
              <a:buChar char="§"/>
            </a:pPr>
            <a:endParaRPr lang="en-US" dirty="0" smtClean="0"/>
          </a:p>
          <a:p>
            <a:pPr marL="0" indent="0">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dirty="0" smtClean="0"/>
              <a:t>Copyright 2015 ANLIN Consulting, LLC   </a:t>
            </a:r>
            <a:endParaRPr lang="en-US" dirty="0"/>
          </a:p>
        </p:txBody>
      </p:sp>
    </p:spTree>
    <p:extLst>
      <p:ext uri="{BB962C8B-B14F-4D97-AF65-F5344CB8AC3E}">
        <p14:creationId xmlns:p14="http://schemas.microsoft.com/office/powerpoint/2010/main" val="3937765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9" y="817158"/>
            <a:ext cx="1905115" cy="2939425"/>
          </a:xfrm>
          <a:noFill/>
          <a:effectLst>
            <a:outerShdw blurRad="152400" dist="317500" dir="5400000" sx="90000" sy="-19000" rotWithShape="0">
              <a:prstClr val="black">
                <a:alpha val="15000"/>
              </a:prstClr>
            </a:outerShdw>
          </a:effectLst>
        </p:spPr>
        <p:txBody>
          <a:bodyPr vert="horz">
            <a:noAutofit/>
          </a:bodyPr>
          <a:lstStyle/>
          <a:p>
            <a:r>
              <a:rPr lang="en-US" sz="5400" dirty="0" smtClean="0"/>
              <a:t>Click Down</a:t>
            </a:r>
            <a:endParaRPr lang="en-US" sz="5400" dirty="0">
              <a:effectLst>
                <a:outerShdw blurRad="38100" dist="38100" dir="2700000" algn="tl">
                  <a:srgbClr val="000000">
                    <a:alpha val="43137"/>
                  </a:srgbClr>
                </a:outerShdw>
              </a:effectLst>
            </a:endParaRPr>
          </a:p>
        </p:txBody>
      </p:sp>
      <p:sp>
        <p:nvSpPr>
          <p:cNvPr id="3" name="Text Placeholder 2"/>
          <p:cNvSpPr>
            <a:spLocks noGrp="1"/>
          </p:cNvSpPr>
          <p:nvPr>
            <p:ph idx="1"/>
          </p:nvPr>
        </p:nvSpPr>
        <p:spPr/>
        <p:txBody>
          <a:bodyPr>
            <a:normAutofit/>
          </a:bodyPr>
          <a:lstStyle/>
          <a:p>
            <a:pPr lvl="1"/>
            <a:endParaRPr lang="en-US" sz="1800" dirty="0" smtClean="0">
              <a:latin typeface="+mj-lt"/>
            </a:endParaRPr>
          </a:p>
          <a:p>
            <a:endParaRPr lang="en-US" sz="2000" dirty="0">
              <a:latin typeface="+mj-lt"/>
            </a:endParaRPr>
          </a:p>
        </p:txBody>
      </p:sp>
      <p:sp>
        <p:nvSpPr>
          <p:cNvPr id="8" name="Text Placeholder 7"/>
          <p:cNvSpPr>
            <a:spLocks noGrp="1"/>
          </p:cNvSpPr>
          <p:nvPr>
            <p:ph type="body" sz="half" idx="2"/>
          </p:nvPr>
        </p:nvSpPr>
        <p:spPr/>
        <p:txBody>
          <a:bodyPr/>
          <a:lstStyle/>
          <a:p>
            <a:r>
              <a:rPr lang="en-US" dirty="0" smtClean="0"/>
              <a:t>Active listening naturally through conversation</a:t>
            </a:r>
            <a:endParaRPr lang="en-US" dirty="0"/>
          </a:p>
        </p:txBody>
      </p:sp>
      <p:sp>
        <p:nvSpPr>
          <p:cNvPr id="5" name="TextBox 4"/>
          <p:cNvSpPr txBox="1"/>
          <p:nvPr/>
        </p:nvSpPr>
        <p:spPr>
          <a:xfrm>
            <a:off x="2320449" y="949398"/>
            <a:ext cx="5790100" cy="5343001"/>
          </a:xfrm>
          <a:prstGeom prst="rect">
            <a:avLst/>
          </a:prstGeom>
          <a:noFill/>
        </p:spPr>
        <p:txBody>
          <a:bodyPr wrap="square" rtlCol="0">
            <a:spAutoFit/>
          </a:bodyPr>
          <a:lstStyle/>
          <a:p>
            <a:pPr fontAlgn="auto">
              <a:lnSpc>
                <a:spcPct val="70000"/>
              </a:lnSpc>
              <a:spcBef>
                <a:spcPts val="0"/>
              </a:spcBef>
              <a:spcAft>
                <a:spcPts val="0"/>
              </a:spcAft>
              <a:buClr>
                <a:schemeClr val="tx1"/>
              </a:buClr>
              <a:buSzPct val="95000"/>
            </a:pPr>
            <a:r>
              <a:rPr lang="en-US" sz="3200" dirty="0">
                <a:solidFill>
                  <a:prstClr val="black"/>
                </a:solidFill>
                <a:latin typeface="Calibri"/>
                <a:ea typeface="+mn-ea"/>
                <a:cs typeface="+mn-cs"/>
              </a:rPr>
              <a:t>Identify by ‘clicking down’ into areas of interest and </a:t>
            </a:r>
            <a:r>
              <a:rPr lang="en-US" sz="3200" dirty="0" smtClean="0">
                <a:solidFill>
                  <a:prstClr val="black"/>
                </a:solidFill>
                <a:latin typeface="Calibri"/>
                <a:ea typeface="+mn-ea"/>
                <a:cs typeface="+mn-cs"/>
              </a:rPr>
              <a:t>importance:</a:t>
            </a:r>
          </a:p>
          <a:p>
            <a:pPr fontAlgn="auto">
              <a:lnSpc>
                <a:spcPct val="70000"/>
              </a:lnSpc>
              <a:spcBef>
                <a:spcPts val="0"/>
              </a:spcBef>
              <a:spcAft>
                <a:spcPts val="0"/>
              </a:spcAft>
              <a:buClr>
                <a:schemeClr val="tx1"/>
              </a:buClr>
              <a:buSzPct val="95000"/>
            </a:pPr>
            <a:endParaRPr lang="en-US" sz="3200" dirty="0">
              <a:solidFill>
                <a:prstClr val="black"/>
              </a:solidFill>
              <a:latin typeface="Calibri"/>
              <a:ea typeface="+mn-ea"/>
              <a:cs typeface="+mn-cs"/>
            </a:endParaRPr>
          </a:p>
          <a:p>
            <a:pPr marL="514350" indent="-514350" fontAlgn="auto">
              <a:spcBef>
                <a:spcPts val="0"/>
              </a:spcBef>
              <a:spcAft>
                <a:spcPts val="0"/>
              </a:spcAft>
              <a:buClr>
                <a:schemeClr val="tx1"/>
              </a:buClr>
              <a:buSzPct val="95000"/>
              <a:buFont typeface="+mj-lt"/>
              <a:buAutoNum type="arabicPeriod"/>
            </a:pPr>
            <a:r>
              <a:rPr lang="en-US" sz="3200" dirty="0" smtClean="0">
                <a:solidFill>
                  <a:prstClr val="black"/>
                </a:solidFill>
                <a:latin typeface="Calibri"/>
                <a:ea typeface="+mn-ea"/>
                <a:cs typeface="+mn-cs"/>
              </a:rPr>
              <a:t>Start with asking a general who, what, or where question </a:t>
            </a:r>
          </a:p>
          <a:p>
            <a:pPr marL="514350" indent="-514350" fontAlgn="auto">
              <a:spcBef>
                <a:spcPts val="0"/>
              </a:spcBef>
              <a:spcAft>
                <a:spcPts val="0"/>
              </a:spcAft>
              <a:buClr>
                <a:schemeClr val="tx1"/>
              </a:buClr>
              <a:buSzPct val="95000"/>
              <a:buFont typeface="+mj-lt"/>
              <a:buAutoNum type="arabicPeriod"/>
            </a:pPr>
            <a:r>
              <a:rPr lang="en-US" sz="3200" dirty="0" smtClean="0">
                <a:solidFill>
                  <a:prstClr val="black"/>
                </a:solidFill>
                <a:latin typeface="Calibri"/>
                <a:ea typeface="+mn-ea"/>
                <a:cs typeface="+mn-cs"/>
              </a:rPr>
              <a:t>Listen </a:t>
            </a:r>
            <a:r>
              <a:rPr lang="en-US" sz="3200" dirty="0">
                <a:solidFill>
                  <a:prstClr val="black"/>
                </a:solidFill>
                <a:latin typeface="Calibri"/>
                <a:ea typeface="+mn-ea"/>
                <a:cs typeface="+mn-cs"/>
              </a:rPr>
              <a:t>for and notice ‘blue, underlined’ words</a:t>
            </a:r>
          </a:p>
          <a:p>
            <a:pPr marL="514350" indent="-514350" fontAlgn="auto">
              <a:spcBef>
                <a:spcPts val="0"/>
              </a:spcBef>
              <a:spcAft>
                <a:spcPts val="0"/>
              </a:spcAft>
              <a:buClr>
                <a:schemeClr val="tx1"/>
              </a:buClr>
              <a:buSzPct val="95000"/>
              <a:buFont typeface="+mj-lt"/>
              <a:buAutoNum type="arabicPeriod"/>
            </a:pPr>
            <a:r>
              <a:rPr lang="en-US" sz="3200" dirty="0">
                <a:solidFill>
                  <a:prstClr val="black"/>
                </a:solidFill>
                <a:latin typeface="Calibri"/>
                <a:ea typeface="+mn-ea"/>
                <a:cs typeface="+mn-cs"/>
              </a:rPr>
              <a:t>Ask an open ended question about </a:t>
            </a:r>
            <a:r>
              <a:rPr lang="en-US" sz="3200" dirty="0" smtClean="0">
                <a:solidFill>
                  <a:prstClr val="black"/>
                </a:solidFill>
                <a:latin typeface="Calibri"/>
                <a:ea typeface="+mn-ea"/>
                <a:cs typeface="+mn-cs"/>
              </a:rPr>
              <a:t>the key word(s) </a:t>
            </a:r>
          </a:p>
          <a:p>
            <a:pPr marL="514350" indent="-514350" fontAlgn="auto">
              <a:spcBef>
                <a:spcPts val="0"/>
              </a:spcBef>
              <a:spcAft>
                <a:spcPts val="0"/>
              </a:spcAft>
              <a:buClr>
                <a:schemeClr val="tx1"/>
              </a:buClr>
              <a:buSzPct val="95000"/>
              <a:buFont typeface="+mj-lt"/>
              <a:buAutoNum type="arabicPeriod"/>
            </a:pPr>
            <a:r>
              <a:rPr lang="en-US" sz="3200" dirty="0" smtClean="0">
                <a:solidFill>
                  <a:prstClr val="black"/>
                </a:solidFill>
                <a:latin typeface="Calibri"/>
                <a:ea typeface="+mn-ea"/>
                <a:cs typeface="+mn-cs"/>
              </a:rPr>
              <a:t>Repeat </a:t>
            </a:r>
            <a:r>
              <a:rPr lang="en-US" sz="3200" dirty="0">
                <a:solidFill>
                  <a:prstClr val="black"/>
                </a:solidFill>
                <a:latin typeface="Calibri"/>
                <a:ea typeface="+mn-ea"/>
                <a:cs typeface="+mn-cs"/>
              </a:rPr>
              <a:t>until you reach a core </a:t>
            </a:r>
            <a:r>
              <a:rPr lang="en-US" sz="3200" dirty="0" smtClean="0">
                <a:solidFill>
                  <a:prstClr val="black"/>
                </a:solidFill>
                <a:latin typeface="Calibri"/>
                <a:ea typeface="+mn-ea"/>
                <a:cs typeface="+mn-cs"/>
              </a:rPr>
              <a:t>‘real’ issue, desire, or value</a:t>
            </a:r>
            <a:endParaRPr lang="en-US" sz="3200" dirty="0">
              <a:solidFill>
                <a:prstClr val="black"/>
              </a:solidFill>
              <a:latin typeface="Calibri"/>
              <a:ea typeface="+mn-ea"/>
              <a:cs typeface="+mn-cs"/>
            </a:endParaRPr>
          </a:p>
          <a:p>
            <a:pPr fontAlgn="auto">
              <a:spcBef>
                <a:spcPts val="0"/>
              </a:spcBef>
              <a:spcAft>
                <a:spcPts val="0"/>
              </a:spcAft>
              <a:buClr>
                <a:schemeClr val="tx1"/>
              </a:buClr>
            </a:pPr>
            <a:endParaRPr lang="en-US" sz="2000" dirty="0">
              <a:solidFill>
                <a:prstClr val="black"/>
              </a:solidFill>
              <a:latin typeface="Calibri"/>
              <a:ea typeface="+mn-ea"/>
              <a:cs typeface="+mn-cs"/>
            </a:endParaRPr>
          </a:p>
        </p:txBody>
      </p:sp>
    </p:spTree>
    <p:extLst>
      <p:ext uri="{BB962C8B-B14F-4D97-AF65-F5344CB8AC3E}">
        <p14:creationId xmlns:p14="http://schemas.microsoft.com/office/powerpoint/2010/main" val="1517920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Click Down</a:t>
            </a:r>
            <a:endParaRPr lang="en-US" sz="5400" dirty="0"/>
          </a:p>
        </p:txBody>
      </p:sp>
      <p:sp>
        <p:nvSpPr>
          <p:cNvPr id="3" name="Text Placeholder 2"/>
          <p:cNvSpPr>
            <a:spLocks noGrp="1"/>
          </p:cNvSpPr>
          <p:nvPr>
            <p:ph idx="1"/>
          </p:nvPr>
        </p:nvSpPr>
        <p:spPr/>
        <p:txBody>
          <a:bodyPr>
            <a:normAutofit/>
          </a:bodyPr>
          <a:lstStyle/>
          <a:p>
            <a:pPr lvl="1"/>
            <a:endParaRPr lang="en-US" sz="1800" dirty="0" smtClean="0">
              <a:latin typeface="+mj-lt"/>
            </a:endParaRPr>
          </a:p>
          <a:p>
            <a:endParaRPr lang="en-US" sz="2000" dirty="0">
              <a:latin typeface="+mj-lt"/>
            </a:endParaRPr>
          </a:p>
        </p:txBody>
      </p:sp>
      <p:grpSp>
        <p:nvGrpSpPr>
          <p:cNvPr id="6" name="Group 5"/>
          <p:cNvGrpSpPr/>
          <p:nvPr/>
        </p:nvGrpSpPr>
        <p:grpSpPr>
          <a:xfrm>
            <a:off x="2736500" y="1879224"/>
            <a:ext cx="5698743" cy="3344228"/>
            <a:chOff x="4191000" y="4724400"/>
            <a:chExt cx="4114800" cy="1501504"/>
          </a:xfrm>
        </p:grpSpPr>
        <p:sp>
          <p:nvSpPr>
            <p:cNvPr id="30" name="Rounded Rectangle 29"/>
            <p:cNvSpPr/>
            <p:nvPr/>
          </p:nvSpPr>
          <p:spPr>
            <a:xfrm>
              <a:off x="4191000" y="4724400"/>
              <a:ext cx="4114800" cy="358504"/>
            </a:xfrm>
            <a:prstGeom prst="roundRect">
              <a:avLst>
                <a:gd name="adj" fmla="val 805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black"/>
                  </a:solidFill>
                  <a:latin typeface="Calibri"/>
                </a:rPr>
                <a:t>What is it about … that …?</a:t>
              </a:r>
              <a:endParaRPr lang="en-US" sz="2800" dirty="0">
                <a:solidFill>
                  <a:prstClr val="black"/>
                </a:solidFill>
                <a:latin typeface="Calibri"/>
              </a:endParaRPr>
            </a:p>
          </p:txBody>
        </p:sp>
        <p:sp>
          <p:nvSpPr>
            <p:cNvPr id="34" name="Rounded Rectangle 33"/>
            <p:cNvSpPr/>
            <p:nvPr/>
          </p:nvSpPr>
          <p:spPr>
            <a:xfrm>
              <a:off x="4191000" y="5105202"/>
              <a:ext cx="4114800" cy="358504"/>
            </a:xfrm>
            <a:prstGeom prst="roundRect">
              <a:avLst>
                <a:gd name="adj" fmla="val 805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black"/>
                  </a:solidFill>
                  <a:latin typeface="Calibri"/>
                </a:rPr>
                <a:t>When you mentioned X, where …? </a:t>
              </a:r>
              <a:endParaRPr lang="en-US" sz="2800" dirty="0">
                <a:solidFill>
                  <a:prstClr val="black"/>
                </a:solidFill>
                <a:latin typeface="Calibri"/>
              </a:endParaRPr>
            </a:p>
          </p:txBody>
        </p:sp>
        <p:sp>
          <p:nvSpPr>
            <p:cNvPr id="35" name="Rounded Rectangle 34"/>
            <p:cNvSpPr/>
            <p:nvPr/>
          </p:nvSpPr>
          <p:spPr>
            <a:xfrm>
              <a:off x="4191000" y="5486004"/>
              <a:ext cx="4114800" cy="358504"/>
            </a:xfrm>
            <a:prstGeom prst="roundRect">
              <a:avLst>
                <a:gd name="adj" fmla="val 805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black"/>
                  </a:solidFill>
                  <a:latin typeface="Calibri"/>
                </a:rPr>
                <a:t>How do you… ?</a:t>
              </a:r>
              <a:endParaRPr lang="en-US" sz="2800" dirty="0">
                <a:solidFill>
                  <a:prstClr val="black"/>
                </a:solidFill>
                <a:latin typeface="Calibri"/>
              </a:endParaRPr>
            </a:p>
          </p:txBody>
        </p:sp>
        <p:sp>
          <p:nvSpPr>
            <p:cNvPr id="36" name="Rounded Rectangle 35"/>
            <p:cNvSpPr/>
            <p:nvPr/>
          </p:nvSpPr>
          <p:spPr>
            <a:xfrm>
              <a:off x="4191000" y="5867400"/>
              <a:ext cx="4114800" cy="358504"/>
            </a:xfrm>
            <a:prstGeom prst="roundRect">
              <a:avLst>
                <a:gd name="adj" fmla="val 805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latin typeface="Calibri"/>
                </a:rPr>
                <a:t>Avoid Why</a:t>
              </a:r>
              <a:endParaRPr lang="en-US" sz="2800" dirty="0">
                <a:solidFill>
                  <a:prstClr val="white"/>
                </a:solidFill>
                <a:latin typeface="Calibri"/>
              </a:endParaRPr>
            </a:p>
          </p:txBody>
        </p:sp>
      </p:grpSp>
      <p:sp>
        <p:nvSpPr>
          <p:cNvPr id="19" name="Right Arrow 18"/>
          <p:cNvSpPr/>
          <p:nvPr/>
        </p:nvSpPr>
        <p:spPr>
          <a:xfrm rot="19626040">
            <a:off x="322105" y="4509061"/>
            <a:ext cx="3276600" cy="1298972"/>
          </a:xfrm>
          <a:prstGeom prst="rightArrow">
            <a:avLst>
              <a:gd name="adj1" fmla="val 71253"/>
              <a:gd name="adj2" fmla="val 49788"/>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bIns="182880" rtlCol="0" anchor="ctr"/>
          <a:lstStyle/>
          <a:p>
            <a:pPr algn="ctr" fontAlgn="auto">
              <a:spcBef>
                <a:spcPts val="0"/>
              </a:spcBef>
              <a:spcAft>
                <a:spcPts val="0"/>
              </a:spcAft>
            </a:pPr>
            <a:r>
              <a:rPr lang="en-US" sz="2800" b="1" dirty="0" smtClean="0">
                <a:solidFill>
                  <a:srgbClr val="0F6FC6">
                    <a:lumMod val="50000"/>
                  </a:srgbClr>
                </a:solidFill>
                <a:latin typeface="Calibri"/>
              </a:rPr>
              <a:t>Some ways to continue</a:t>
            </a:r>
            <a:endParaRPr lang="en-US" sz="2800" b="1" dirty="0">
              <a:solidFill>
                <a:srgbClr val="0F6FC6">
                  <a:lumMod val="50000"/>
                </a:srgbClr>
              </a:solidFill>
              <a:latin typeface="Calibri"/>
            </a:endParaRPr>
          </a:p>
        </p:txBody>
      </p:sp>
    </p:spTree>
    <p:extLst>
      <p:ext uri="{BB962C8B-B14F-4D97-AF65-F5344CB8AC3E}">
        <p14:creationId xmlns:p14="http://schemas.microsoft.com/office/powerpoint/2010/main" val="3131834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Practice</a:t>
            </a:r>
            <a:endParaRPr lang="en-US" dirty="0"/>
          </a:p>
        </p:txBody>
      </p:sp>
      <p:sp>
        <p:nvSpPr>
          <p:cNvPr id="3" name="Content Placeholder 2"/>
          <p:cNvSpPr>
            <a:spLocks noGrp="1"/>
          </p:cNvSpPr>
          <p:nvPr>
            <p:ph idx="1"/>
          </p:nvPr>
        </p:nvSpPr>
        <p:spPr>
          <a:xfrm>
            <a:off x="822959" y="1690833"/>
            <a:ext cx="7851545" cy="885110"/>
          </a:xfrm>
        </p:spPr>
        <p:txBody>
          <a:bodyPr>
            <a:normAutofit fontScale="92500" lnSpcReduction="10000"/>
          </a:bodyPr>
          <a:lstStyle/>
          <a:p>
            <a:pPr marL="514350" indent="-514350">
              <a:buFont typeface="+mj-lt"/>
              <a:buAutoNum type="arabicPeriod"/>
            </a:pPr>
            <a:r>
              <a:rPr lang="en-US" dirty="0" smtClean="0"/>
              <a:t>Ask to describe a situation in which IT and The Business worked well together (or didn’t).</a:t>
            </a:r>
            <a:endParaRPr lang="en-US" dirty="0"/>
          </a:p>
        </p:txBody>
      </p:sp>
      <p:sp>
        <p:nvSpPr>
          <p:cNvPr id="4" name="Footer Placeholder 3"/>
          <p:cNvSpPr>
            <a:spLocks noGrp="1"/>
          </p:cNvSpPr>
          <p:nvPr>
            <p:ph type="ftr" sz="quarter" idx="11"/>
          </p:nvPr>
        </p:nvSpPr>
        <p:spPr/>
        <p:txBody>
          <a:bodyPr/>
          <a:lstStyle/>
          <a:p>
            <a:r>
              <a:rPr lang="en-US" dirty="0" smtClean="0"/>
              <a:t>Copyright 2015 ANLIN Consulting, LLC   </a:t>
            </a:r>
            <a:endParaRPr lang="en-US" dirty="0"/>
          </a:p>
        </p:txBody>
      </p:sp>
      <p:pic>
        <p:nvPicPr>
          <p:cNvPr id="6" name="Picture 5"/>
          <p:cNvPicPr>
            <a:picLocks noChangeAspect="1"/>
          </p:cNvPicPr>
          <p:nvPr/>
        </p:nvPicPr>
        <p:blipFill rotWithShape="1">
          <a:blip r:embed="rId3" cstate="email">
            <a:alphaModFix amt="78000"/>
            <a:extLst>
              <a:ext uri="{28A0092B-C50C-407E-A947-70E740481C1C}">
                <a14:useLocalDpi xmlns:a14="http://schemas.microsoft.com/office/drawing/2010/main"/>
              </a:ext>
            </a:extLst>
          </a:blip>
          <a:srcRect r="-1230"/>
          <a:stretch/>
        </p:blipFill>
        <p:spPr>
          <a:xfrm>
            <a:off x="4047251" y="2615982"/>
            <a:ext cx="4605677" cy="2035007"/>
          </a:xfrm>
          <a:prstGeom prst="rect">
            <a:avLst/>
          </a:prstGeom>
        </p:spPr>
      </p:pic>
      <p:sp>
        <p:nvSpPr>
          <p:cNvPr id="7" name="TextBox 6"/>
          <p:cNvSpPr txBox="1"/>
          <p:nvPr/>
        </p:nvSpPr>
        <p:spPr>
          <a:xfrm rot="20138012">
            <a:off x="4882761" y="4101058"/>
            <a:ext cx="3845398" cy="1200328"/>
          </a:xfrm>
          <a:prstGeom prst="rect">
            <a:avLst/>
          </a:prstGeom>
          <a:solidFill>
            <a:schemeClr val="accent2">
              <a:lumMod val="75000"/>
            </a:schemeClr>
          </a:solidFill>
        </p:spPr>
        <p:txBody>
          <a:bodyPr wrap="square" rtlCol="0" anchor="ctr">
            <a:spAutoFit/>
          </a:bodyPr>
          <a:lstStyle/>
          <a:p>
            <a:pPr algn="ctr"/>
            <a:r>
              <a:rPr lang="en-US" sz="2400" dirty="0" smtClean="0">
                <a:solidFill>
                  <a:schemeClr val="bg1"/>
                </a:solidFill>
              </a:rPr>
              <a:t>3 Rounds:  Each mentor, mentee, and observer</a:t>
            </a:r>
            <a:br>
              <a:rPr lang="en-US" sz="2400" dirty="0" smtClean="0">
                <a:solidFill>
                  <a:schemeClr val="bg1"/>
                </a:solidFill>
              </a:rPr>
            </a:br>
            <a:r>
              <a:rPr lang="en-US" sz="2400" dirty="0" smtClean="0">
                <a:solidFill>
                  <a:schemeClr val="bg1"/>
                </a:solidFill>
              </a:rPr>
              <a:t>taking notes</a:t>
            </a:r>
            <a:endParaRPr lang="en-US" sz="2400" dirty="0">
              <a:solidFill>
                <a:schemeClr val="bg1"/>
              </a:solidFill>
            </a:endParaRPr>
          </a:p>
        </p:txBody>
      </p:sp>
      <p:sp>
        <p:nvSpPr>
          <p:cNvPr id="8" name="Content Placeholder 2"/>
          <p:cNvSpPr txBox="1">
            <a:spLocks/>
          </p:cNvSpPr>
          <p:nvPr/>
        </p:nvSpPr>
        <p:spPr>
          <a:xfrm>
            <a:off x="814390" y="2706130"/>
            <a:ext cx="3076096" cy="3632886"/>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arabicPeriod" startAt="2"/>
            </a:pPr>
            <a:r>
              <a:rPr lang="en-US" dirty="0" smtClean="0"/>
              <a:t>Mentor ask the mentee to describe with open ended questions</a:t>
            </a:r>
          </a:p>
          <a:p>
            <a:pPr marL="514350" indent="-514350">
              <a:buFont typeface="+mj-lt"/>
              <a:buAutoNum type="arabicPeriod" startAt="2"/>
            </a:pPr>
            <a:r>
              <a:rPr lang="en-US" dirty="0" smtClean="0"/>
              <a:t>Mentor listen to determine root cause</a:t>
            </a:r>
          </a:p>
          <a:p>
            <a:endParaRPr lang="en-US" dirty="0"/>
          </a:p>
        </p:txBody>
      </p:sp>
    </p:spTree>
    <p:extLst>
      <p:ext uri="{BB962C8B-B14F-4D97-AF65-F5344CB8AC3E}">
        <p14:creationId xmlns:p14="http://schemas.microsoft.com/office/powerpoint/2010/main" val="2650968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Movie</a:t>
            </a:r>
            <a:endParaRPr lang="en-US" dirty="0"/>
          </a:p>
        </p:txBody>
      </p:sp>
      <p:sp>
        <p:nvSpPr>
          <p:cNvPr id="4" name="Text Placeholder 3"/>
          <p:cNvSpPr>
            <a:spLocks noGrp="1"/>
          </p:cNvSpPr>
          <p:nvPr>
            <p:ph type="body" sz="half" idx="2"/>
          </p:nvPr>
        </p:nvSpPr>
        <p:spPr/>
        <p:txBody>
          <a:bodyPr/>
          <a:lstStyle/>
          <a:p>
            <a:r>
              <a:rPr lang="en-US" dirty="0" smtClean="0"/>
              <a:t>To Focus Listening and Hear What Others Really Say</a:t>
            </a:r>
            <a:endParaRPr lang="en-US" dirty="0"/>
          </a:p>
        </p:txBody>
      </p:sp>
      <p:sp>
        <p:nvSpPr>
          <p:cNvPr id="5" name="Footer Placeholder 4"/>
          <p:cNvSpPr>
            <a:spLocks noGrp="1"/>
          </p:cNvSpPr>
          <p:nvPr>
            <p:ph type="ftr" sz="quarter" idx="11"/>
          </p:nvPr>
        </p:nvSpPr>
        <p:spPr/>
        <p:txBody>
          <a:bodyPr/>
          <a:lstStyle/>
          <a:p>
            <a:r>
              <a:rPr lang="en-US" dirty="0" smtClean="0"/>
              <a:t>Copyright 2015 ANLIN Consulting, LLC   </a:t>
            </a:r>
            <a:endParaRPr lang="en-US" dirty="0"/>
          </a:p>
        </p:txBody>
      </p:sp>
      <p:sp>
        <p:nvSpPr>
          <p:cNvPr id="6" name="TextBox 5"/>
          <p:cNvSpPr txBox="1"/>
          <p:nvPr/>
        </p:nvSpPr>
        <p:spPr>
          <a:xfrm>
            <a:off x="2320449" y="949398"/>
            <a:ext cx="5790100" cy="5816977"/>
          </a:xfrm>
          <a:prstGeom prst="rect">
            <a:avLst/>
          </a:prstGeom>
          <a:noFill/>
        </p:spPr>
        <p:txBody>
          <a:bodyPr wrap="square" rtlCol="0">
            <a:spAutoFit/>
          </a:bodyPr>
          <a:lstStyle/>
          <a:p>
            <a:pPr marL="182880" indent="-274320" defTabSz="914400" fontAlgn="auto">
              <a:spcBef>
                <a:spcPts val="0"/>
              </a:spcBef>
              <a:spcAft>
                <a:spcPts val="0"/>
              </a:spcAft>
              <a:buClr>
                <a:schemeClr val="accent1"/>
              </a:buClr>
              <a:buSzPct val="95000"/>
              <a:buFont typeface="Wingdings" charset="2"/>
              <a:buChar char="§"/>
            </a:pPr>
            <a:r>
              <a:rPr lang="en-US" sz="3200" dirty="0">
                <a:solidFill>
                  <a:schemeClr val="tx1">
                    <a:lumMod val="75000"/>
                    <a:lumOff val="25000"/>
                  </a:schemeClr>
                </a:solidFill>
              </a:rPr>
              <a:t>Use your mental capacity to focus and hear beyond words</a:t>
            </a:r>
            <a:r>
              <a:rPr lang="en-US" sz="3200" dirty="0" smtClean="0">
                <a:solidFill>
                  <a:schemeClr val="tx1">
                    <a:lumMod val="75000"/>
                    <a:lumOff val="25000"/>
                  </a:schemeClr>
                </a:solidFill>
              </a:rPr>
              <a:t>.</a:t>
            </a:r>
          </a:p>
          <a:p>
            <a:pPr defTabSz="914400" fontAlgn="auto">
              <a:spcBef>
                <a:spcPts val="0"/>
              </a:spcBef>
              <a:spcAft>
                <a:spcPts val="0"/>
              </a:spcAft>
              <a:buClr>
                <a:schemeClr val="accent1"/>
              </a:buClr>
              <a:buSzPct val="95000"/>
            </a:pPr>
            <a:endParaRPr lang="en-US" sz="3200" dirty="0" smtClean="0">
              <a:solidFill>
                <a:schemeClr val="tx1">
                  <a:lumMod val="75000"/>
                  <a:lumOff val="25000"/>
                </a:schemeClr>
              </a:solidFill>
            </a:endParaRPr>
          </a:p>
          <a:p>
            <a:pPr marL="182880" indent="-274320" defTabSz="914400" fontAlgn="auto">
              <a:spcBef>
                <a:spcPts val="0"/>
              </a:spcBef>
              <a:spcAft>
                <a:spcPts val="0"/>
              </a:spcAft>
              <a:buClr>
                <a:schemeClr val="accent1"/>
              </a:buClr>
              <a:buSzPct val="95000"/>
              <a:buFont typeface="Wingdings" charset="2"/>
              <a:buChar char="§"/>
            </a:pPr>
            <a:r>
              <a:rPr lang="en-US" sz="3200" dirty="0" smtClean="0">
                <a:solidFill>
                  <a:schemeClr val="tx1">
                    <a:lumMod val="75000"/>
                    <a:lumOff val="25000"/>
                  </a:schemeClr>
                </a:solidFill>
              </a:rPr>
              <a:t>As the other person is talking create a movie scene within your mind.  Create all the details.  Set, lighting, dress, characters, etc.</a:t>
            </a:r>
            <a:endParaRPr lang="en-US" sz="3200" dirty="0">
              <a:solidFill>
                <a:schemeClr val="tx1">
                  <a:lumMod val="75000"/>
                  <a:lumOff val="25000"/>
                </a:schemeClr>
              </a:solidFill>
            </a:endParaRPr>
          </a:p>
          <a:p>
            <a:pPr fontAlgn="auto">
              <a:spcBef>
                <a:spcPts val="0"/>
              </a:spcBef>
              <a:spcAft>
                <a:spcPts val="0"/>
              </a:spcAft>
              <a:buClr>
                <a:schemeClr val="tx1"/>
              </a:buClr>
              <a:buSzPct val="95000"/>
            </a:pPr>
            <a:endParaRPr lang="en-US" sz="3200" dirty="0" smtClean="0">
              <a:solidFill>
                <a:prstClr val="black"/>
              </a:solidFill>
              <a:latin typeface="Calibri"/>
              <a:ea typeface="+mn-ea"/>
              <a:cs typeface="+mn-cs"/>
            </a:endParaRPr>
          </a:p>
          <a:p>
            <a:pPr fontAlgn="auto">
              <a:spcBef>
                <a:spcPts val="0"/>
              </a:spcBef>
              <a:spcAft>
                <a:spcPts val="0"/>
              </a:spcAft>
              <a:buClr>
                <a:schemeClr val="tx1"/>
              </a:buClr>
              <a:buSzPct val="95000"/>
            </a:pPr>
            <a:endParaRPr lang="en-US" sz="3200" dirty="0">
              <a:solidFill>
                <a:prstClr val="black"/>
              </a:solidFill>
              <a:latin typeface="Calibri"/>
              <a:ea typeface="+mn-ea"/>
              <a:cs typeface="+mn-cs"/>
            </a:endParaRPr>
          </a:p>
          <a:p>
            <a:pPr fontAlgn="auto">
              <a:spcBef>
                <a:spcPts val="0"/>
              </a:spcBef>
              <a:spcAft>
                <a:spcPts val="0"/>
              </a:spcAft>
              <a:buClr>
                <a:schemeClr val="tx1"/>
              </a:buClr>
              <a:buSzPct val="95000"/>
            </a:pPr>
            <a:endParaRPr lang="en-US" sz="3200" dirty="0">
              <a:solidFill>
                <a:prstClr val="black"/>
              </a:solidFill>
              <a:latin typeface="Calibri"/>
              <a:ea typeface="+mn-ea"/>
              <a:cs typeface="+mn-cs"/>
            </a:endParaRPr>
          </a:p>
          <a:p>
            <a:pPr fontAlgn="auto">
              <a:spcBef>
                <a:spcPts val="0"/>
              </a:spcBef>
              <a:spcAft>
                <a:spcPts val="0"/>
              </a:spcAft>
              <a:buClr>
                <a:schemeClr val="tx1"/>
              </a:buClr>
            </a:pPr>
            <a:endParaRPr lang="en-US" sz="2000" dirty="0">
              <a:solidFill>
                <a:prstClr val="black"/>
              </a:solidFill>
              <a:latin typeface="Calibri"/>
              <a:ea typeface="+mn-ea"/>
              <a:cs typeface="+mn-cs"/>
            </a:endParaRPr>
          </a:p>
        </p:txBody>
      </p:sp>
    </p:spTree>
    <p:extLst>
      <p:ext uri="{BB962C8B-B14F-4D97-AF65-F5344CB8AC3E}">
        <p14:creationId xmlns:p14="http://schemas.microsoft.com/office/powerpoint/2010/main" val="215470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2"/>
          <p:cNvSpPr>
            <a:spLocks noGrp="1"/>
          </p:cNvSpPr>
          <p:nvPr>
            <p:ph type="title"/>
          </p:nvPr>
        </p:nvSpPr>
        <p:spPr>
          <a:xfrm rot="5400000">
            <a:off x="1470916" y="-592774"/>
            <a:ext cx="1905115" cy="4138301"/>
          </a:xfrm>
        </p:spPr>
        <p:txBody>
          <a:bodyPr vert="vert270">
            <a:normAutofit/>
          </a:bodyPr>
          <a:lstStyle/>
          <a:p>
            <a:r>
              <a:rPr lang="en-US" sz="6600" dirty="0">
                <a:solidFill>
                  <a:srgbClr val="1D6295"/>
                </a:solidFill>
                <a:latin typeface="Arial" charset="0"/>
                <a:ea typeface="MS PGothic" charset="0"/>
              </a:rPr>
              <a:t>Evolving</a:t>
            </a:r>
            <a:r>
              <a:rPr lang="en-US" sz="6600" dirty="0">
                <a:latin typeface="Arial" charset="0"/>
                <a:ea typeface="MS PGothic" charset="0"/>
              </a:rPr>
              <a:t> IT</a:t>
            </a:r>
          </a:p>
        </p:txBody>
      </p:sp>
      <p:sp>
        <p:nvSpPr>
          <p:cNvPr id="2" name="Content Placeholder 1"/>
          <p:cNvSpPr>
            <a:spLocks noGrp="1"/>
          </p:cNvSpPr>
          <p:nvPr>
            <p:ph idx="1"/>
          </p:nvPr>
        </p:nvSpPr>
        <p:spPr>
          <a:xfrm>
            <a:off x="2355206" y="1160145"/>
            <a:ext cx="6241424" cy="5257800"/>
          </a:xfrm>
        </p:spPr>
        <p:txBody>
          <a:bodyPr anchor="ctr"/>
          <a:lstStyle/>
          <a:p>
            <a:pPr algn="ctr"/>
            <a:r>
              <a:rPr lang="en-US" dirty="0">
                <a:latin typeface="Calibri" charset="0"/>
                <a:ea typeface="MS PGothic" charset="0"/>
              </a:rPr>
              <a:t>IT Organizations are complex and varied.  </a:t>
            </a:r>
            <a:endParaRPr lang="en-US" dirty="0" smtClean="0">
              <a:latin typeface="Calibri" charset="0"/>
              <a:ea typeface="MS PGothic" charset="0"/>
            </a:endParaRPr>
          </a:p>
          <a:p>
            <a:pPr algn="ctr"/>
            <a:r>
              <a:rPr lang="en-US" sz="3600" dirty="0" smtClean="0">
                <a:latin typeface="Calibri" charset="0"/>
                <a:ea typeface="MS PGothic" charset="0"/>
              </a:rPr>
              <a:t>One</a:t>
            </a:r>
            <a:r>
              <a:rPr lang="en-US" dirty="0" smtClean="0">
                <a:latin typeface="Calibri" charset="0"/>
                <a:ea typeface="MS PGothic" charset="0"/>
              </a:rPr>
              <a:t> </a:t>
            </a:r>
            <a:r>
              <a:rPr lang="en-US" dirty="0">
                <a:latin typeface="Calibri" charset="0"/>
                <a:ea typeface="MS PGothic" charset="0"/>
              </a:rPr>
              <a:t>thing that is essential </a:t>
            </a:r>
            <a:r>
              <a:rPr lang="en-US" dirty="0" smtClean="0">
                <a:latin typeface="Calibri" charset="0"/>
                <a:ea typeface="MS PGothic" charset="0"/>
              </a:rPr>
              <a:t>for</a:t>
            </a:r>
          </a:p>
          <a:p>
            <a:pPr algn="ctr"/>
            <a:r>
              <a:rPr lang="en-US" dirty="0" smtClean="0">
                <a:latin typeface="Calibri" charset="0"/>
                <a:ea typeface="MS PGothic" charset="0"/>
              </a:rPr>
              <a:t> </a:t>
            </a:r>
            <a:r>
              <a:rPr lang="en-US" dirty="0">
                <a:latin typeface="Calibri" charset="0"/>
                <a:ea typeface="MS PGothic" charset="0"/>
              </a:rPr>
              <a:t>all IT organizations </a:t>
            </a:r>
            <a:endParaRPr lang="en-US" dirty="0" smtClean="0">
              <a:latin typeface="Calibri" charset="0"/>
              <a:ea typeface="MS PGothic" charset="0"/>
            </a:endParaRPr>
          </a:p>
          <a:p>
            <a:pPr algn="ctr"/>
            <a:r>
              <a:rPr lang="en-US" dirty="0" smtClean="0">
                <a:latin typeface="Calibri" charset="0"/>
                <a:ea typeface="MS PGothic" charset="0"/>
              </a:rPr>
              <a:t>is </a:t>
            </a:r>
            <a:r>
              <a:rPr lang="en-US" dirty="0">
                <a:latin typeface="Calibri" charset="0"/>
                <a:ea typeface="MS PGothic" charset="0"/>
              </a:rPr>
              <a:t>to be a </a:t>
            </a:r>
            <a:endParaRPr lang="en-US" dirty="0" smtClean="0">
              <a:latin typeface="Calibri" charset="0"/>
              <a:ea typeface="MS PGothic" charset="0"/>
            </a:endParaRPr>
          </a:p>
          <a:p>
            <a:pPr algn="ctr"/>
            <a:r>
              <a:rPr lang="en-US" sz="3600" b="1" dirty="0" smtClean="0">
                <a:solidFill>
                  <a:schemeClr val="tx2"/>
                </a:solidFill>
                <a:latin typeface="Calibri" charset="0"/>
                <a:ea typeface="MS PGothic" charset="0"/>
              </a:rPr>
              <a:t>value</a:t>
            </a:r>
            <a:r>
              <a:rPr lang="en-US" sz="3600" b="1" dirty="0">
                <a:solidFill>
                  <a:schemeClr val="tx2"/>
                </a:solidFill>
                <a:latin typeface="Calibri" charset="0"/>
                <a:ea typeface="MS PGothic" charset="0"/>
              </a:rPr>
              <a:t>-added business partner</a:t>
            </a:r>
            <a:r>
              <a:rPr lang="en-US" dirty="0">
                <a:latin typeface="Calibri" charset="0"/>
                <a:ea typeface="MS PGothic" charset="0"/>
              </a:rPr>
              <a:t>.  </a:t>
            </a:r>
          </a:p>
          <a:p>
            <a:endParaRPr lang="en-US" dirty="0"/>
          </a:p>
        </p:txBody>
      </p:sp>
      <p:sp>
        <p:nvSpPr>
          <p:cNvPr id="9218" name="Text Placeholder 2"/>
          <p:cNvSpPr>
            <a:spLocks noGrp="1"/>
          </p:cNvSpPr>
          <p:nvPr>
            <p:ph type="body" sz="half" idx="2"/>
          </p:nvPr>
        </p:nvSpPr>
        <p:spPr>
          <a:xfrm>
            <a:off x="508000" y="2508250"/>
            <a:ext cx="1529133" cy="2197718"/>
          </a:xfrm>
        </p:spPr>
        <p:txBody>
          <a:bodyPr anchor="t">
            <a:normAutofit/>
          </a:bodyPr>
          <a:lstStyle/>
          <a:p>
            <a:pPr algn="r"/>
            <a:r>
              <a:rPr lang="en-US" b="1" dirty="0">
                <a:latin typeface="Helvetica" charset="0"/>
              </a:rPr>
              <a:t>Unique and Varied</a:t>
            </a:r>
          </a:p>
          <a:p>
            <a:pPr algn="r"/>
            <a:endParaRPr lang="en-US" sz="2400" dirty="0">
              <a:latin typeface="Calibri" charset="0"/>
              <a:ea typeface="MS PGothic" charset="0"/>
            </a:endParaRPr>
          </a:p>
        </p:txBody>
      </p:sp>
      <p:sp>
        <p:nvSpPr>
          <p:cNvPr id="9221" name="Footer Placeholder 2"/>
          <p:cNvSpPr>
            <a:spLocks noGrp="1"/>
          </p:cNvSpPr>
          <p:nvPr>
            <p:ph type="ftr" sz="quarter" idx="11"/>
          </p:nvPr>
        </p:nvSpPr>
        <p:spPr bwMode="auto">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1200" dirty="0" smtClean="0">
                <a:solidFill>
                  <a:srgbClr val="FFFFFF"/>
                </a:solidFill>
              </a:rPr>
              <a:t>Copyright 2015 ANLIN Consulting, LLC   </a:t>
            </a:r>
            <a:endParaRPr lang="en-US" sz="1200" dirty="0">
              <a:solidFill>
                <a:srgbClr val="FFFFFF"/>
              </a:solidFill>
            </a:endParaRPr>
          </a:p>
        </p:txBody>
      </p:sp>
      <p:sp>
        <p:nvSpPr>
          <p:cNvPr id="7" name="Footer Placeholder 3"/>
          <p:cNvSpPr txBox="1">
            <a:spLocks/>
          </p:cNvSpPr>
          <p:nvPr/>
        </p:nvSpPr>
        <p:spPr>
          <a:xfrm>
            <a:off x="2763449" y="6459786"/>
            <a:ext cx="361710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mtClean="0"/>
              <a:t>Copyright 2015 ANLIN Consulting, LLC   </a:t>
            </a:r>
            <a:endParaRPr lang="en-US" dirty="0"/>
          </a:p>
        </p:txBody>
      </p:sp>
    </p:spTree>
    <p:extLst>
      <p:ext uri="{BB962C8B-B14F-4D97-AF65-F5344CB8AC3E}">
        <p14:creationId xmlns:p14="http://schemas.microsoft.com/office/powerpoint/2010/main" val="94556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Change </a:t>
            </a:r>
            <a:endParaRPr lang="en-US" dirty="0"/>
          </a:p>
        </p:txBody>
      </p:sp>
      <p:sp>
        <p:nvSpPr>
          <p:cNvPr id="2" name="Content Placeholder 1"/>
          <p:cNvSpPr>
            <a:spLocks noGrp="1"/>
          </p:cNvSpPr>
          <p:nvPr>
            <p:ph idx="1"/>
          </p:nvPr>
        </p:nvSpPr>
        <p:spPr/>
        <p:txBody>
          <a:bodyPr/>
          <a:lstStyle/>
          <a:p>
            <a:pPr marL="0" indent="0" algn="ctr">
              <a:spcBef>
                <a:spcPts val="0"/>
              </a:spcBef>
              <a:spcAft>
                <a:spcPts val="0"/>
              </a:spcAft>
              <a:buSzPct val="95000"/>
              <a:buNone/>
            </a:pPr>
            <a:r>
              <a:rPr lang="en-US" dirty="0" smtClean="0"/>
              <a:t>Bridges are built one stone at a time</a:t>
            </a:r>
          </a:p>
        </p:txBody>
      </p:sp>
      <p:sp>
        <p:nvSpPr>
          <p:cNvPr id="4" name="Footer Placeholder 3"/>
          <p:cNvSpPr>
            <a:spLocks noGrp="1"/>
          </p:cNvSpPr>
          <p:nvPr>
            <p:ph type="ftr" sz="quarter" idx="11"/>
          </p:nvPr>
        </p:nvSpPr>
        <p:spPr/>
        <p:txBody>
          <a:bodyPr/>
          <a:lstStyle/>
          <a:p>
            <a:r>
              <a:rPr lang="en-US" dirty="0" smtClean="0"/>
              <a:t>Copyright 2015 ANLIN Consulting, LLC   </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5749" y="3270250"/>
            <a:ext cx="9636124" cy="2635250"/>
          </a:xfrm>
          <a:prstGeom prst="rect">
            <a:avLst/>
          </a:prstGeom>
        </p:spPr>
      </p:pic>
    </p:spTree>
    <p:extLst>
      <p:ext uri="{BB962C8B-B14F-4D97-AF65-F5344CB8AC3E}">
        <p14:creationId xmlns:p14="http://schemas.microsoft.com/office/powerpoint/2010/main" val="3611372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Stay Connected</a:t>
            </a:r>
            <a:endParaRPr lang="en-US" dirty="0"/>
          </a:p>
        </p:txBody>
      </p:sp>
      <p:sp>
        <p:nvSpPr>
          <p:cNvPr id="4" name="Footer Placeholder 3"/>
          <p:cNvSpPr>
            <a:spLocks noGrp="1"/>
          </p:cNvSpPr>
          <p:nvPr>
            <p:ph type="ftr" sz="quarter" idx="11"/>
          </p:nvPr>
        </p:nvSpPr>
        <p:spPr/>
        <p:txBody>
          <a:bodyPr/>
          <a:lstStyle/>
          <a:p>
            <a:r>
              <a:rPr lang="en-US" dirty="0" smtClean="0"/>
              <a:t>Copyright 2015 ANLIN Consulting, LLC   </a:t>
            </a:r>
            <a:endParaRPr lang="en-US" dirty="0"/>
          </a:p>
        </p:txBody>
      </p:sp>
      <p:sp>
        <p:nvSpPr>
          <p:cNvPr id="5" name="Content Placeholder 4"/>
          <p:cNvSpPr>
            <a:spLocks noGrp="1"/>
          </p:cNvSpPr>
          <p:nvPr>
            <p:ph idx="1"/>
          </p:nvPr>
        </p:nvSpPr>
        <p:spPr>
          <a:xfrm>
            <a:off x="822959" y="1690833"/>
            <a:ext cx="7543801" cy="4654848"/>
          </a:xfrm>
        </p:spPr>
        <p:txBody>
          <a:bodyPr>
            <a:normAutofit lnSpcReduction="10000"/>
          </a:bodyPr>
          <a:lstStyle/>
          <a:p>
            <a:endParaRPr lang="en-US" dirty="0" smtClean="0"/>
          </a:p>
          <a:p>
            <a:endParaRPr lang="en-US" dirty="0"/>
          </a:p>
          <a:p>
            <a:endParaRPr lang="en-US" dirty="0" smtClean="0"/>
          </a:p>
          <a:p>
            <a:endParaRPr lang="en-US" dirty="0" smtClean="0"/>
          </a:p>
          <a:p>
            <a:r>
              <a:rPr lang="en-US" dirty="0" smtClean="0"/>
              <a:t>Sally Anlin</a:t>
            </a:r>
          </a:p>
          <a:p>
            <a:r>
              <a:rPr lang="en-US" dirty="0" smtClean="0"/>
              <a:t>414-322-5071</a:t>
            </a:r>
            <a:endParaRPr lang="en-US" dirty="0"/>
          </a:p>
          <a:p>
            <a:r>
              <a:rPr lang="en-US" u="sng" dirty="0" err="1">
                <a:hlinkClick r:id="rId3"/>
              </a:rPr>
              <a:t>Sally</a:t>
            </a:r>
            <a:r>
              <a:rPr lang="en-US" u="sng" dirty="0" err="1" smtClean="0">
                <a:hlinkClick r:id="rId3"/>
              </a:rPr>
              <a:t>@ITTeamTransformations.com</a:t>
            </a:r>
            <a:endParaRPr lang="en-US" dirty="0"/>
          </a:p>
          <a:p>
            <a:r>
              <a:rPr lang="en-US" dirty="0"/>
              <a:t>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17777" y="1805963"/>
            <a:ext cx="3333750" cy="3190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367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Build A Bridge</a:t>
            </a:r>
            <a:endParaRPr lang="en-US" dirty="0"/>
          </a:p>
        </p:txBody>
      </p:sp>
      <p:sp>
        <p:nvSpPr>
          <p:cNvPr id="3" name="Text Placeholder 2"/>
          <p:cNvSpPr>
            <a:spLocks noGrp="1"/>
          </p:cNvSpPr>
          <p:nvPr>
            <p:ph type="body" idx="1"/>
          </p:nvPr>
        </p:nvSpPr>
        <p:spPr/>
        <p:txBody>
          <a:bodyPr/>
          <a:lstStyle/>
          <a:p>
            <a:r>
              <a:rPr lang="en-US" dirty="0" smtClean="0"/>
              <a:t>First Know Who You Are and Where You Are Going</a:t>
            </a:r>
            <a:endParaRPr lang="en-US" dirty="0"/>
          </a:p>
        </p:txBody>
      </p:sp>
      <p:sp>
        <p:nvSpPr>
          <p:cNvPr id="4" name="Footer Placeholder 3"/>
          <p:cNvSpPr>
            <a:spLocks noGrp="1"/>
          </p:cNvSpPr>
          <p:nvPr>
            <p:ph type="ftr" sz="quarter" idx="11"/>
          </p:nvPr>
        </p:nvSpPr>
        <p:spPr/>
        <p:txBody>
          <a:bodyPr/>
          <a:lstStyle/>
          <a:p>
            <a:r>
              <a:rPr lang="en-US" dirty="0" smtClean="0"/>
              <a:t>Copyright 2015 ANLIN Consulting, LLC   </a:t>
            </a:r>
            <a:endParaRPr lang="en-US" dirty="0"/>
          </a:p>
        </p:txBody>
      </p:sp>
    </p:spTree>
    <p:extLst>
      <p:ext uri="{BB962C8B-B14F-4D97-AF65-F5344CB8AC3E}">
        <p14:creationId xmlns:p14="http://schemas.microsoft.com/office/powerpoint/2010/main" val="3821002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rot="16200000">
            <a:off x="3968459" y="-3494310"/>
            <a:ext cx="1161142" cy="8754517"/>
          </a:xfrm>
        </p:spPr>
        <p:txBody>
          <a:bodyPr vert="vert" anchor="ctr">
            <a:noAutofit/>
          </a:bodyPr>
          <a:lstStyle/>
          <a:p>
            <a:r>
              <a:rPr lang="en-US" dirty="0"/>
              <a:t>Four Components of IT Organization </a:t>
            </a:r>
          </a:p>
        </p:txBody>
      </p:sp>
      <p:grpSp>
        <p:nvGrpSpPr>
          <p:cNvPr id="10" name="Group 9"/>
          <p:cNvGrpSpPr/>
          <p:nvPr/>
        </p:nvGrpSpPr>
        <p:grpSpPr>
          <a:xfrm>
            <a:off x="834571" y="1600200"/>
            <a:ext cx="7471229" cy="4725610"/>
            <a:chOff x="2133600" y="1600200"/>
            <a:chExt cx="6172200" cy="4267200"/>
          </a:xfrm>
        </p:grpSpPr>
        <p:graphicFrame>
          <p:nvGraphicFramePr>
            <p:cNvPr id="4" name="Diagram 3"/>
            <p:cNvGraphicFramePr/>
            <p:nvPr>
              <p:extLst>
                <p:ext uri="{D42A27DB-BD31-4B8C-83A1-F6EECF244321}">
                  <p14:modId xmlns:p14="http://schemas.microsoft.com/office/powerpoint/2010/main" val="16865715"/>
                </p:ext>
              </p:extLst>
            </p:nvPr>
          </p:nvGraphicFramePr>
          <p:xfrm>
            <a:off x="2159000" y="1600200"/>
            <a:ext cx="60960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133600" y="5486400"/>
              <a:ext cx="6172200" cy="3810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Additional </a:t>
              </a:r>
              <a:r>
                <a:rPr lang="en-US" dirty="0" smtClean="0"/>
                <a:t>factors</a:t>
              </a:r>
              <a:r>
                <a:rPr lang="en-US" dirty="0"/>
                <a:t>:  size, history, geography, … </a:t>
              </a:r>
            </a:p>
          </p:txBody>
        </p:sp>
      </p:grpSp>
    </p:spTree>
    <p:extLst>
      <p:ext uri="{BB962C8B-B14F-4D97-AF65-F5344CB8AC3E}">
        <p14:creationId xmlns:p14="http://schemas.microsoft.com/office/powerpoint/2010/main" val="2443523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vert="vert"/>
          <a:lstStyle/>
          <a:p>
            <a:r>
              <a:rPr lang="en-US" sz="4000" dirty="0">
                <a:latin typeface="Calibri" charset="0"/>
                <a:ea typeface="MS PGothic" charset="0"/>
              </a:rPr>
              <a:t>Future</a:t>
            </a:r>
            <a:r>
              <a:rPr lang="en-US" dirty="0">
                <a:latin typeface="Calibri" charset="0"/>
                <a:ea typeface="MS PGothic" charset="0"/>
              </a:rPr>
              <a:t> State</a:t>
            </a:r>
          </a:p>
        </p:txBody>
      </p:sp>
      <p:graphicFrame>
        <p:nvGraphicFramePr>
          <p:cNvPr id="4" name="Diagram 3"/>
          <p:cNvGraphicFramePr/>
          <p:nvPr>
            <p:extLst>
              <p:ext uri="{D42A27DB-BD31-4B8C-83A1-F6EECF244321}">
                <p14:modId xmlns:p14="http://schemas.microsoft.com/office/powerpoint/2010/main" val="3316924950"/>
              </p:ext>
            </p:extLst>
          </p:nvPr>
        </p:nvGraphicFramePr>
        <p:xfrm>
          <a:off x="6814455" y="111280"/>
          <a:ext cx="19558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93296" y="1536096"/>
            <a:ext cx="4755847" cy="4764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35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0"/>
            <a:ext cx="7315200" cy="646331"/>
          </a:xfrm>
          <a:prstGeom prst="rect">
            <a:avLst/>
          </a:prstGeom>
          <a:noFill/>
        </p:spPr>
        <p:txBody>
          <a:bodyPr wrap="square">
            <a:spAutoFit/>
          </a:bodyPr>
          <a:lstStyle/>
          <a:p>
            <a:pPr>
              <a:defRPr/>
            </a:pPr>
            <a:r>
              <a:rPr lang="en-US" sz="3600" dirty="0" smtClean="0">
                <a:latin typeface="+mj-lt"/>
              </a:rPr>
              <a:t> </a:t>
            </a:r>
            <a:endParaRPr lang="en-US" dirty="0">
              <a:latin typeface="+mj-lt"/>
            </a:endParaRPr>
          </a:p>
        </p:txBody>
      </p:sp>
      <p:graphicFrame>
        <p:nvGraphicFramePr>
          <p:cNvPr id="2" name="Diagram 1"/>
          <p:cNvGraphicFramePr/>
          <p:nvPr>
            <p:extLst>
              <p:ext uri="{D42A27DB-BD31-4B8C-83A1-F6EECF244321}">
                <p14:modId xmlns:p14="http://schemas.microsoft.com/office/powerpoint/2010/main" val="3145404445"/>
              </p:ext>
            </p:extLst>
          </p:nvPr>
        </p:nvGraphicFramePr>
        <p:xfrm>
          <a:off x="459618" y="1657049"/>
          <a:ext cx="8321524" cy="4596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a:xfrm>
            <a:off x="822959" y="133048"/>
            <a:ext cx="7543800" cy="1421547"/>
          </a:xfrm>
        </p:spPr>
        <p:txBody>
          <a:bodyPr/>
          <a:lstStyle/>
          <a:p>
            <a:r>
              <a:rPr lang="en-US" sz="4000" dirty="0" smtClean="0"/>
              <a:t>Operations + Strategy = </a:t>
            </a:r>
            <a:br>
              <a:rPr lang="en-US" sz="4000" dirty="0" smtClean="0"/>
            </a:br>
            <a:r>
              <a:rPr lang="en-US" sz="4000" dirty="0" smtClean="0"/>
              <a:t>Value </a:t>
            </a:r>
            <a:r>
              <a:rPr lang="en-US" sz="4000" dirty="0"/>
              <a:t>Added Business Partner </a:t>
            </a:r>
          </a:p>
        </p:txBody>
      </p:sp>
      <p:sp>
        <p:nvSpPr>
          <p:cNvPr id="20483" name="Footer Placeholder 2"/>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200" dirty="0" smtClean="0">
                <a:solidFill>
                  <a:srgbClr val="FFFFFF"/>
                </a:solidFill>
              </a:rPr>
              <a:t>Copyright 2015 ANLIN Consulting, LLC   </a:t>
            </a:r>
            <a:endParaRPr lang="en-US" sz="1200" dirty="0">
              <a:solidFill>
                <a:srgbClr val="FFFFFF"/>
              </a:solidFill>
            </a:endParaRPr>
          </a:p>
        </p:txBody>
      </p:sp>
    </p:spTree>
    <p:extLst>
      <p:ext uri="{BB962C8B-B14F-4D97-AF65-F5344CB8AC3E}">
        <p14:creationId xmlns:p14="http://schemas.microsoft.com/office/powerpoint/2010/main" val="3568649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vert="vert"/>
          <a:lstStyle/>
          <a:p>
            <a:r>
              <a:rPr lang="en-US" sz="4000" dirty="0">
                <a:latin typeface="Calibri" charset="0"/>
                <a:ea typeface="MS PGothic" charset="0"/>
              </a:rPr>
              <a:t>Future</a:t>
            </a:r>
            <a:r>
              <a:rPr lang="en-US" dirty="0">
                <a:latin typeface="Calibri" charset="0"/>
                <a:ea typeface="MS PGothic" charset="0"/>
              </a:rPr>
              <a:t> State</a:t>
            </a:r>
          </a:p>
        </p:txBody>
      </p:sp>
      <p:graphicFrame>
        <p:nvGraphicFramePr>
          <p:cNvPr id="4" name="Diagram 3"/>
          <p:cNvGraphicFramePr/>
          <p:nvPr>
            <p:extLst>
              <p:ext uri="{D42A27DB-BD31-4B8C-83A1-F6EECF244321}">
                <p14:modId xmlns:p14="http://schemas.microsoft.com/office/powerpoint/2010/main" val="3689455844"/>
              </p:ext>
            </p:extLst>
          </p:nvPr>
        </p:nvGraphicFramePr>
        <p:xfrm>
          <a:off x="6814455" y="111280"/>
          <a:ext cx="19558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01105" y="1765905"/>
            <a:ext cx="4176301" cy="4183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5"/>
          <p:cNvGrpSpPr/>
          <p:nvPr/>
        </p:nvGrpSpPr>
        <p:grpSpPr>
          <a:xfrm rot="446453">
            <a:off x="1652505" y="4399510"/>
            <a:ext cx="2656822" cy="2174659"/>
            <a:chOff x="241904" y="3144761"/>
            <a:chExt cx="1572381" cy="1523999"/>
          </a:xfrm>
        </p:grpSpPr>
        <p:sp>
          <p:nvSpPr>
            <p:cNvPr id="2" name="Right Arrow 1"/>
            <p:cNvSpPr/>
            <p:nvPr/>
          </p:nvSpPr>
          <p:spPr>
            <a:xfrm rot="18779963">
              <a:off x="379482" y="3600979"/>
              <a:ext cx="1343602" cy="7464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quot;No&quot; Symbol 2"/>
            <p:cNvSpPr/>
            <p:nvPr/>
          </p:nvSpPr>
          <p:spPr>
            <a:xfrm>
              <a:off x="241904" y="3144761"/>
              <a:ext cx="1572381" cy="1523999"/>
            </a:xfrm>
            <a:prstGeom prst="noSmoking">
              <a:avLst>
                <a:gd name="adj" fmla="val 8821"/>
              </a:avLst>
            </a:prstGeom>
            <a:solidFill>
              <a:srgbClr val="8F0000">
                <a:alpha val="8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7" name="TextBox 6"/>
          <p:cNvSpPr txBox="1"/>
          <p:nvPr/>
        </p:nvSpPr>
        <p:spPr>
          <a:xfrm>
            <a:off x="181429" y="1959428"/>
            <a:ext cx="3459238" cy="2308324"/>
          </a:xfrm>
          <a:prstGeom prst="rect">
            <a:avLst/>
          </a:prstGeom>
          <a:noFill/>
        </p:spPr>
        <p:txBody>
          <a:bodyPr wrap="square" rtlCol="0">
            <a:spAutoFit/>
          </a:bodyPr>
          <a:lstStyle/>
          <a:p>
            <a:pPr algn="ctr"/>
            <a:r>
              <a:rPr lang="en-US" sz="3600" dirty="0" smtClean="0"/>
              <a:t>Each Quadrant Brings Value When </a:t>
            </a:r>
          </a:p>
          <a:p>
            <a:pPr algn="ctr"/>
            <a:r>
              <a:rPr lang="en-US" sz="3600" dirty="0" smtClean="0"/>
              <a:t>Worked Together</a:t>
            </a:r>
            <a:endParaRPr lang="en-US" sz="3600" dirty="0"/>
          </a:p>
        </p:txBody>
      </p:sp>
    </p:spTree>
    <p:extLst>
      <p:ext uri="{BB962C8B-B14F-4D97-AF65-F5344CB8AC3E}">
        <p14:creationId xmlns:p14="http://schemas.microsoft.com/office/powerpoint/2010/main" val="782406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6572" y="1838476"/>
            <a:ext cx="8360228" cy="3851995"/>
            <a:chOff x="1752600" y="2035891"/>
            <a:chExt cx="6934199" cy="3654580"/>
          </a:xfrm>
        </p:grpSpPr>
        <p:sp>
          <p:nvSpPr>
            <p:cNvPr id="6" name="Freeform 5"/>
            <p:cNvSpPr/>
            <p:nvPr/>
          </p:nvSpPr>
          <p:spPr>
            <a:xfrm>
              <a:off x="2721307" y="3642079"/>
              <a:ext cx="1126114" cy="966636"/>
            </a:xfrm>
            <a:custGeom>
              <a:avLst/>
              <a:gdLst>
                <a:gd name="connsiteX0" fmla="*/ 0 w 1126114"/>
                <a:gd name="connsiteY0" fmla="*/ 483318 h 966636"/>
                <a:gd name="connsiteX1" fmla="*/ 241659 w 1126114"/>
                <a:gd name="connsiteY1" fmla="*/ 0 h 966636"/>
                <a:gd name="connsiteX2" fmla="*/ 884455 w 1126114"/>
                <a:gd name="connsiteY2" fmla="*/ 0 h 966636"/>
                <a:gd name="connsiteX3" fmla="*/ 1126114 w 1126114"/>
                <a:gd name="connsiteY3" fmla="*/ 483318 h 966636"/>
                <a:gd name="connsiteX4" fmla="*/ 884455 w 1126114"/>
                <a:gd name="connsiteY4" fmla="*/ 966636 h 966636"/>
                <a:gd name="connsiteX5" fmla="*/ 241659 w 1126114"/>
                <a:gd name="connsiteY5" fmla="*/ 966636 h 966636"/>
                <a:gd name="connsiteX6" fmla="*/ 0 w 1126114"/>
                <a:gd name="connsiteY6" fmla="*/ 483318 h 96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114" h="966636">
                  <a:moveTo>
                    <a:pt x="0" y="483318"/>
                  </a:moveTo>
                  <a:lnTo>
                    <a:pt x="241659" y="0"/>
                  </a:lnTo>
                  <a:lnTo>
                    <a:pt x="884455" y="0"/>
                  </a:lnTo>
                  <a:lnTo>
                    <a:pt x="1126114" y="483318"/>
                  </a:lnTo>
                  <a:lnTo>
                    <a:pt x="884455" y="966636"/>
                  </a:lnTo>
                  <a:lnTo>
                    <a:pt x="241659" y="966636"/>
                  </a:lnTo>
                  <a:lnTo>
                    <a:pt x="0" y="483318"/>
                  </a:lnTo>
                  <a:close/>
                </a:path>
              </a:pathLst>
            </a:custGeom>
          </p:spPr>
          <p:style>
            <a:lnRef idx="1">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74396" tIns="170018" rIns="174396" bIns="170018" numCol="1" spcCol="1270" anchor="ctr" anchorCtr="0">
              <a:noAutofit/>
            </a:bodyPr>
            <a:lstStyle/>
            <a:p>
              <a:pPr lvl="0" algn="ctr" defTabSz="711200">
                <a:lnSpc>
                  <a:spcPct val="90000"/>
                </a:lnSpc>
                <a:spcBef>
                  <a:spcPct val="0"/>
                </a:spcBef>
                <a:spcAft>
                  <a:spcPct val="35000"/>
                </a:spcAft>
              </a:pPr>
              <a:r>
                <a:rPr lang="en-US" sz="1200" b="1" kern="1200" dirty="0" smtClean="0"/>
                <a:t>Agile</a:t>
              </a:r>
              <a:endParaRPr lang="en-US" sz="1200" b="1" kern="1200" dirty="0"/>
            </a:p>
          </p:txBody>
        </p:sp>
        <p:sp>
          <p:nvSpPr>
            <p:cNvPr id="7" name="Hexagon 6"/>
            <p:cNvSpPr/>
            <p:nvPr/>
          </p:nvSpPr>
          <p:spPr>
            <a:xfrm>
              <a:off x="2748351" y="4074416"/>
              <a:ext cx="131056" cy="113291"/>
            </a:xfrm>
            <a:prstGeom prst="hexagon">
              <a:avLst>
                <a:gd name="adj" fmla="val 25000"/>
                <a:gd name="vf" fmla="val 115470"/>
              </a:avLst>
            </a:prstGeom>
          </p:spPr>
          <p:style>
            <a:lnRef idx="1">
              <a:schemeClr val="dk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Hexagon 7"/>
            <p:cNvSpPr/>
            <p:nvPr/>
          </p:nvSpPr>
          <p:spPr>
            <a:xfrm>
              <a:off x="1752600" y="3107779"/>
              <a:ext cx="1126114" cy="966636"/>
            </a:xfrm>
            <a:prstGeom prst="hexagon">
              <a:avLst>
                <a:gd name="adj" fmla="val 25000"/>
                <a:gd name="vf" fmla="val 115470"/>
              </a:avLst>
            </a:prstGeom>
          </p:spPr>
          <p:style>
            <a:lnRef idx="1">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vert="horz" anchor="ctr"/>
            <a:lstStyle/>
            <a:p>
              <a:pPr algn="ctr"/>
              <a:r>
                <a:rPr lang="en-US" sz="1200" b="1" dirty="0" smtClean="0"/>
                <a:t>XP</a:t>
              </a:r>
              <a:endParaRPr lang="en-US" sz="1200" b="1" dirty="0"/>
            </a:p>
          </p:txBody>
        </p:sp>
        <p:sp>
          <p:nvSpPr>
            <p:cNvPr id="9" name="Hexagon 8"/>
            <p:cNvSpPr/>
            <p:nvPr/>
          </p:nvSpPr>
          <p:spPr>
            <a:xfrm>
              <a:off x="2523683" y="3946140"/>
              <a:ext cx="131056" cy="113291"/>
            </a:xfrm>
            <a:prstGeom prst="hexagon">
              <a:avLst>
                <a:gd name="adj" fmla="val 25000"/>
                <a:gd name="vf" fmla="val 115470"/>
              </a:avLst>
            </a:prstGeom>
          </p:spPr>
          <p:style>
            <a:lnRef idx="1">
              <a:schemeClr val="dk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Freeform 9"/>
            <p:cNvSpPr/>
            <p:nvPr/>
          </p:nvSpPr>
          <p:spPr>
            <a:xfrm>
              <a:off x="3690015" y="3104856"/>
              <a:ext cx="1126114" cy="966636"/>
            </a:xfrm>
            <a:custGeom>
              <a:avLst/>
              <a:gdLst>
                <a:gd name="connsiteX0" fmla="*/ 0 w 1126114"/>
                <a:gd name="connsiteY0" fmla="*/ 483318 h 966636"/>
                <a:gd name="connsiteX1" fmla="*/ 241659 w 1126114"/>
                <a:gd name="connsiteY1" fmla="*/ 0 h 966636"/>
                <a:gd name="connsiteX2" fmla="*/ 884455 w 1126114"/>
                <a:gd name="connsiteY2" fmla="*/ 0 h 966636"/>
                <a:gd name="connsiteX3" fmla="*/ 1126114 w 1126114"/>
                <a:gd name="connsiteY3" fmla="*/ 483318 h 966636"/>
                <a:gd name="connsiteX4" fmla="*/ 884455 w 1126114"/>
                <a:gd name="connsiteY4" fmla="*/ 966636 h 966636"/>
                <a:gd name="connsiteX5" fmla="*/ 241659 w 1126114"/>
                <a:gd name="connsiteY5" fmla="*/ 966636 h 966636"/>
                <a:gd name="connsiteX6" fmla="*/ 0 w 1126114"/>
                <a:gd name="connsiteY6" fmla="*/ 483318 h 96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114" h="966636">
                  <a:moveTo>
                    <a:pt x="0" y="483318"/>
                  </a:moveTo>
                  <a:lnTo>
                    <a:pt x="241659" y="0"/>
                  </a:lnTo>
                  <a:lnTo>
                    <a:pt x="884455" y="0"/>
                  </a:lnTo>
                  <a:lnTo>
                    <a:pt x="1126114" y="483318"/>
                  </a:lnTo>
                  <a:lnTo>
                    <a:pt x="884455" y="966636"/>
                  </a:lnTo>
                  <a:lnTo>
                    <a:pt x="241659" y="966636"/>
                  </a:lnTo>
                  <a:lnTo>
                    <a:pt x="0" y="483318"/>
                  </a:lnTo>
                  <a:close/>
                </a:path>
              </a:pathLst>
            </a:custGeom>
          </p:spPr>
          <p:style>
            <a:lnRef idx="1">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74396" tIns="170018" rIns="174396" bIns="170018" numCol="1" spcCol="1270" anchor="ctr" anchorCtr="0">
              <a:noAutofit/>
            </a:bodyPr>
            <a:lstStyle/>
            <a:p>
              <a:pPr lvl="0" algn="ctr" defTabSz="711200">
                <a:lnSpc>
                  <a:spcPct val="90000"/>
                </a:lnSpc>
                <a:spcBef>
                  <a:spcPct val="0"/>
                </a:spcBef>
                <a:spcAft>
                  <a:spcPct val="35000"/>
                </a:spcAft>
              </a:pPr>
              <a:r>
                <a:rPr lang="en-US" sz="1200" b="1" dirty="0" smtClean="0"/>
                <a:t>Kaisen</a:t>
              </a:r>
              <a:endParaRPr lang="en-US" sz="1200" b="1" kern="1200" dirty="0"/>
            </a:p>
          </p:txBody>
        </p:sp>
        <p:sp>
          <p:nvSpPr>
            <p:cNvPr id="11" name="Hexagon 10"/>
            <p:cNvSpPr/>
            <p:nvPr/>
          </p:nvSpPr>
          <p:spPr>
            <a:xfrm>
              <a:off x="4465259" y="3941024"/>
              <a:ext cx="131056" cy="113291"/>
            </a:xfrm>
            <a:prstGeom prst="hexagon">
              <a:avLst>
                <a:gd name="adj" fmla="val 25000"/>
                <a:gd name="vf" fmla="val 115470"/>
              </a:avLst>
            </a:prstGeom>
          </p:spPr>
          <p:style>
            <a:lnRef idx="1">
              <a:schemeClr val="dk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Hexagon 11"/>
            <p:cNvSpPr/>
            <p:nvPr/>
          </p:nvSpPr>
          <p:spPr>
            <a:xfrm>
              <a:off x="4659416" y="3640252"/>
              <a:ext cx="1126114" cy="966636"/>
            </a:xfrm>
            <a:prstGeom prst="hexagon">
              <a:avLst>
                <a:gd name="adj" fmla="val 25000"/>
                <a:gd name="vf" fmla="val 115470"/>
              </a:avLst>
            </a:prstGeom>
          </p:spPr>
          <p:style>
            <a:lnRef idx="1">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vert="horz" anchor="ctr"/>
            <a:lstStyle/>
            <a:p>
              <a:pPr algn="ctr"/>
              <a:r>
                <a:rPr lang="en-US" sz="1200" b="1" dirty="0" smtClean="0"/>
                <a:t>RUP</a:t>
              </a:r>
              <a:endParaRPr lang="en-US" sz="1200" b="1" dirty="0"/>
            </a:p>
          </p:txBody>
        </p:sp>
        <p:sp>
          <p:nvSpPr>
            <p:cNvPr id="13" name="Hexagon 12"/>
            <p:cNvSpPr/>
            <p:nvPr/>
          </p:nvSpPr>
          <p:spPr>
            <a:xfrm>
              <a:off x="4686460" y="4070396"/>
              <a:ext cx="131056" cy="113291"/>
            </a:xfrm>
            <a:prstGeom prst="hexagon">
              <a:avLst>
                <a:gd name="adj" fmla="val 25000"/>
                <a:gd name="vf" fmla="val 115470"/>
              </a:avLst>
            </a:prstGeom>
          </p:spPr>
          <p:style>
            <a:lnRef idx="1">
              <a:schemeClr val="dk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reeform 13"/>
            <p:cNvSpPr/>
            <p:nvPr/>
          </p:nvSpPr>
          <p:spPr>
            <a:xfrm>
              <a:off x="2721307" y="2573480"/>
              <a:ext cx="1126114" cy="966636"/>
            </a:xfrm>
            <a:custGeom>
              <a:avLst/>
              <a:gdLst>
                <a:gd name="connsiteX0" fmla="*/ 0 w 1126114"/>
                <a:gd name="connsiteY0" fmla="*/ 483318 h 966636"/>
                <a:gd name="connsiteX1" fmla="*/ 241659 w 1126114"/>
                <a:gd name="connsiteY1" fmla="*/ 0 h 966636"/>
                <a:gd name="connsiteX2" fmla="*/ 884455 w 1126114"/>
                <a:gd name="connsiteY2" fmla="*/ 0 h 966636"/>
                <a:gd name="connsiteX3" fmla="*/ 1126114 w 1126114"/>
                <a:gd name="connsiteY3" fmla="*/ 483318 h 966636"/>
                <a:gd name="connsiteX4" fmla="*/ 884455 w 1126114"/>
                <a:gd name="connsiteY4" fmla="*/ 966636 h 966636"/>
                <a:gd name="connsiteX5" fmla="*/ 241659 w 1126114"/>
                <a:gd name="connsiteY5" fmla="*/ 966636 h 966636"/>
                <a:gd name="connsiteX6" fmla="*/ 0 w 1126114"/>
                <a:gd name="connsiteY6" fmla="*/ 483318 h 96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114" h="966636">
                  <a:moveTo>
                    <a:pt x="0" y="483318"/>
                  </a:moveTo>
                  <a:lnTo>
                    <a:pt x="241659" y="0"/>
                  </a:lnTo>
                  <a:lnTo>
                    <a:pt x="884455" y="0"/>
                  </a:lnTo>
                  <a:lnTo>
                    <a:pt x="1126114" y="483318"/>
                  </a:lnTo>
                  <a:lnTo>
                    <a:pt x="884455" y="966636"/>
                  </a:lnTo>
                  <a:lnTo>
                    <a:pt x="241659" y="966636"/>
                  </a:lnTo>
                  <a:lnTo>
                    <a:pt x="0" y="483318"/>
                  </a:lnTo>
                  <a:close/>
                </a:path>
              </a:pathLst>
            </a:custGeom>
          </p:spPr>
          <p:style>
            <a:lnRef idx="1">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74396" tIns="170018" rIns="174396" bIns="170018" numCol="1" spcCol="1270" anchor="ctr" anchorCtr="0">
              <a:noAutofit/>
            </a:bodyPr>
            <a:lstStyle/>
            <a:p>
              <a:pPr lvl="0" algn="ctr" defTabSz="711200">
                <a:lnSpc>
                  <a:spcPct val="90000"/>
                </a:lnSpc>
                <a:spcBef>
                  <a:spcPct val="0"/>
                </a:spcBef>
                <a:spcAft>
                  <a:spcPct val="35000"/>
                </a:spcAft>
              </a:pPr>
              <a:r>
                <a:rPr lang="en-US" sz="1200" b="1" kern="1200" dirty="0" smtClean="0"/>
                <a:t>Waterfall</a:t>
              </a:r>
              <a:endParaRPr lang="en-US" sz="1200" b="1" kern="1200" dirty="0"/>
            </a:p>
          </p:txBody>
        </p:sp>
        <p:sp>
          <p:nvSpPr>
            <p:cNvPr id="15" name="Hexagon 14"/>
            <p:cNvSpPr/>
            <p:nvPr/>
          </p:nvSpPr>
          <p:spPr>
            <a:xfrm>
              <a:off x="3487536" y="2586636"/>
              <a:ext cx="131056" cy="113291"/>
            </a:xfrm>
            <a:prstGeom prst="hexagon">
              <a:avLst>
                <a:gd name="adj" fmla="val 25000"/>
                <a:gd name="vf" fmla="val 115470"/>
              </a:avLst>
            </a:prstGeom>
          </p:spPr>
          <p:style>
            <a:lnRef idx="1">
              <a:schemeClr val="dk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Hexagon 15"/>
            <p:cNvSpPr/>
            <p:nvPr/>
          </p:nvSpPr>
          <p:spPr>
            <a:xfrm>
              <a:off x="3690015" y="2035891"/>
              <a:ext cx="1126114" cy="966636"/>
            </a:xfrm>
            <a:prstGeom prst="hexagon">
              <a:avLst>
                <a:gd name="adj" fmla="val 25000"/>
                <a:gd name="vf" fmla="val 115470"/>
              </a:avLst>
            </a:prstGeom>
          </p:spPr>
          <p:style>
            <a:lnRef idx="1">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vert="horz" anchor="ctr"/>
            <a:lstStyle/>
            <a:p>
              <a:pPr algn="ctr"/>
              <a:r>
                <a:rPr lang="en-US" sz="1200" b="1" dirty="0" smtClean="0"/>
                <a:t>KANBAN</a:t>
              </a:r>
              <a:endParaRPr lang="en-US" sz="1200" b="1" dirty="0"/>
            </a:p>
          </p:txBody>
        </p:sp>
        <p:sp>
          <p:nvSpPr>
            <p:cNvPr id="17" name="Hexagon 16"/>
            <p:cNvSpPr/>
            <p:nvPr/>
          </p:nvSpPr>
          <p:spPr>
            <a:xfrm>
              <a:off x="3722606" y="2464208"/>
              <a:ext cx="131056" cy="113291"/>
            </a:xfrm>
            <a:prstGeom prst="hexagon">
              <a:avLst>
                <a:gd name="adj" fmla="val 25000"/>
                <a:gd name="vf" fmla="val 115470"/>
              </a:avLst>
            </a:prstGeom>
          </p:spPr>
          <p:style>
            <a:lnRef idx="1">
              <a:schemeClr val="dk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Freeform 17"/>
            <p:cNvSpPr/>
            <p:nvPr/>
          </p:nvSpPr>
          <p:spPr>
            <a:xfrm>
              <a:off x="4659416" y="2571287"/>
              <a:ext cx="1126114" cy="966636"/>
            </a:xfrm>
            <a:custGeom>
              <a:avLst/>
              <a:gdLst>
                <a:gd name="connsiteX0" fmla="*/ 0 w 1126114"/>
                <a:gd name="connsiteY0" fmla="*/ 483318 h 966636"/>
                <a:gd name="connsiteX1" fmla="*/ 241659 w 1126114"/>
                <a:gd name="connsiteY1" fmla="*/ 0 h 966636"/>
                <a:gd name="connsiteX2" fmla="*/ 884455 w 1126114"/>
                <a:gd name="connsiteY2" fmla="*/ 0 h 966636"/>
                <a:gd name="connsiteX3" fmla="*/ 1126114 w 1126114"/>
                <a:gd name="connsiteY3" fmla="*/ 483318 h 966636"/>
                <a:gd name="connsiteX4" fmla="*/ 884455 w 1126114"/>
                <a:gd name="connsiteY4" fmla="*/ 966636 h 966636"/>
                <a:gd name="connsiteX5" fmla="*/ 241659 w 1126114"/>
                <a:gd name="connsiteY5" fmla="*/ 966636 h 966636"/>
                <a:gd name="connsiteX6" fmla="*/ 0 w 1126114"/>
                <a:gd name="connsiteY6" fmla="*/ 483318 h 96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114" h="966636">
                  <a:moveTo>
                    <a:pt x="0" y="483318"/>
                  </a:moveTo>
                  <a:lnTo>
                    <a:pt x="241659" y="0"/>
                  </a:lnTo>
                  <a:lnTo>
                    <a:pt x="884455" y="0"/>
                  </a:lnTo>
                  <a:lnTo>
                    <a:pt x="1126114" y="483318"/>
                  </a:lnTo>
                  <a:lnTo>
                    <a:pt x="884455" y="966636"/>
                  </a:lnTo>
                  <a:lnTo>
                    <a:pt x="241659" y="966636"/>
                  </a:lnTo>
                  <a:lnTo>
                    <a:pt x="0" y="483318"/>
                  </a:lnTo>
                  <a:close/>
                </a:path>
              </a:pathLst>
            </a:custGeom>
          </p:spPr>
          <p:style>
            <a:lnRef idx="1">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74396" tIns="170018" rIns="174396" bIns="170018" numCol="1" spcCol="1270" anchor="ctr" anchorCtr="0">
              <a:noAutofit/>
            </a:bodyPr>
            <a:lstStyle/>
            <a:p>
              <a:pPr lvl="0" algn="ctr" defTabSz="711200">
                <a:lnSpc>
                  <a:spcPct val="90000"/>
                </a:lnSpc>
                <a:spcBef>
                  <a:spcPct val="0"/>
                </a:spcBef>
                <a:spcAft>
                  <a:spcPct val="35000"/>
                </a:spcAft>
              </a:pPr>
              <a:r>
                <a:rPr lang="en-US" sz="1200" b="1" kern="1200" dirty="0" smtClean="0"/>
                <a:t>LEAN</a:t>
              </a:r>
              <a:endParaRPr lang="en-US" sz="1200" b="1" kern="1200" dirty="0"/>
            </a:p>
          </p:txBody>
        </p:sp>
        <p:sp>
          <p:nvSpPr>
            <p:cNvPr id="19" name="Hexagon 18"/>
            <p:cNvSpPr/>
            <p:nvPr/>
          </p:nvSpPr>
          <p:spPr>
            <a:xfrm>
              <a:off x="5632978" y="2999604"/>
              <a:ext cx="131056" cy="113291"/>
            </a:xfrm>
            <a:prstGeom prst="hexagon">
              <a:avLst>
                <a:gd name="adj" fmla="val 25000"/>
                <a:gd name="vf" fmla="val 115470"/>
              </a:avLst>
            </a:prstGeom>
          </p:spPr>
          <p:style>
            <a:lnRef idx="1">
              <a:schemeClr val="dk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Hexagon 19"/>
            <p:cNvSpPr/>
            <p:nvPr/>
          </p:nvSpPr>
          <p:spPr>
            <a:xfrm>
              <a:off x="5628124" y="3114723"/>
              <a:ext cx="1126114" cy="966636"/>
            </a:xfrm>
            <a:prstGeom prst="hexagon">
              <a:avLst>
                <a:gd name="adj" fmla="val 25000"/>
                <a:gd name="vf" fmla="val 115470"/>
              </a:avLst>
            </a:prstGeom>
          </p:spPr>
          <p:style>
            <a:lnRef idx="1">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vert="horz" anchor="ctr"/>
            <a:lstStyle/>
            <a:p>
              <a:pPr algn="ctr"/>
              <a:r>
                <a:rPr lang="en-US" sz="1200" b="1" dirty="0" smtClean="0"/>
                <a:t>Ad Hoc</a:t>
              </a:r>
              <a:endParaRPr lang="en-US" sz="1200" b="1" dirty="0"/>
            </a:p>
          </p:txBody>
        </p:sp>
        <p:sp>
          <p:nvSpPr>
            <p:cNvPr id="21" name="Hexagon 20"/>
            <p:cNvSpPr/>
            <p:nvPr/>
          </p:nvSpPr>
          <p:spPr>
            <a:xfrm>
              <a:off x="5847245" y="3132265"/>
              <a:ext cx="131056" cy="113291"/>
            </a:xfrm>
            <a:prstGeom prst="hexagon">
              <a:avLst>
                <a:gd name="adj" fmla="val 25000"/>
                <a:gd name="vf" fmla="val 115470"/>
              </a:avLst>
            </a:prstGeom>
          </p:spPr>
          <p:style>
            <a:lnRef idx="1">
              <a:schemeClr val="dk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Freeform 21"/>
            <p:cNvSpPr/>
            <p:nvPr/>
          </p:nvSpPr>
          <p:spPr>
            <a:xfrm>
              <a:off x="5628124" y="2046124"/>
              <a:ext cx="1126114" cy="966636"/>
            </a:xfrm>
            <a:custGeom>
              <a:avLst/>
              <a:gdLst>
                <a:gd name="connsiteX0" fmla="*/ 0 w 1126114"/>
                <a:gd name="connsiteY0" fmla="*/ 483318 h 966636"/>
                <a:gd name="connsiteX1" fmla="*/ 241659 w 1126114"/>
                <a:gd name="connsiteY1" fmla="*/ 0 h 966636"/>
                <a:gd name="connsiteX2" fmla="*/ 884455 w 1126114"/>
                <a:gd name="connsiteY2" fmla="*/ 0 h 966636"/>
                <a:gd name="connsiteX3" fmla="*/ 1126114 w 1126114"/>
                <a:gd name="connsiteY3" fmla="*/ 483318 h 966636"/>
                <a:gd name="connsiteX4" fmla="*/ 884455 w 1126114"/>
                <a:gd name="connsiteY4" fmla="*/ 966636 h 966636"/>
                <a:gd name="connsiteX5" fmla="*/ 241659 w 1126114"/>
                <a:gd name="connsiteY5" fmla="*/ 966636 h 966636"/>
                <a:gd name="connsiteX6" fmla="*/ 0 w 1126114"/>
                <a:gd name="connsiteY6" fmla="*/ 483318 h 96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114" h="966636">
                  <a:moveTo>
                    <a:pt x="0" y="483318"/>
                  </a:moveTo>
                  <a:lnTo>
                    <a:pt x="241659" y="0"/>
                  </a:lnTo>
                  <a:lnTo>
                    <a:pt x="884455" y="0"/>
                  </a:lnTo>
                  <a:lnTo>
                    <a:pt x="1126114" y="483318"/>
                  </a:lnTo>
                  <a:lnTo>
                    <a:pt x="884455" y="966636"/>
                  </a:lnTo>
                  <a:lnTo>
                    <a:pt x="241659" y="966636"/>
                  </a:lnTo>
                  <a:lnTo>
                    <a:pt x="0" y="483318"/>
                  </a:lnTo>
                  <a:close/>
                </a:path>
              </a:pathLst>
            </a:custGeom>
          </p:spPr>
          <p:style>
            <a:lnRef idx="1">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74396" tIns="170018" rIns="174396" bIns="170018" numCol="1" spcCol="1270" anchor="ctr" anchorCtr="0">
              <a:noAutofit/>
            </a:bodyPr>
            <a:lstStyle/>
            <a:p>
              <a:pPr lvl="0" algn="ctr" defTabSz="711200">
                <a:lnSpc>
                  <a:spcPct val="90000"/>
                </a:lnSpc>
                <a:spcBef>
                  <a:spcPct val="0"/>
                </a:spcBef>
                <a:spcAft>
                  <a:spcPct val="35000"/>
                </a:spcAft>
              </a:pPr>
              <a:r>
                <a:rPr lang="en-US" sz="1200" b="1" kern="1200" dirty="0" smtClean="0"/>
                <a:t>CMMI</a:t>
              </a:r>
              <a:endParaRPr lang="en-US" sz="1200" b="1" kern="1200" dirty="0"/>
            </a:p>
          </p:txBody>
        </p:sp>
        <p:sp>
          <p:nvSpPr>
            <p:cNvPr id="23" name="Hexagon 22"/>
            <p:cNvSpPr/>
            <p:nvPr/>
          </p:nvSpPr>
          <p:spPr>
            <a:xfrm>
              <a:off x="6601686" y="2479557"/>
              <a:ext cx="131056" cy="113291"/>
            </a:xfrm>
            <a:prstGeom prst="hexagon">
              <a:avLst>
                <a:gd name="adj" fmla="val 25000"/>
                <a:gd name="vf" fmla="val 115470"/>
              </a:avLst>
            </a:prstGeom>
          </p:spPr>
          <p:style>
            <a:lnRef idx="1">
              <a:schemeClr val="dk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Hexagon 23"/>
            <p:cNvSpPr/>
            <p:nvPr/>
          </p:nvSpPr>
          <p:spPr>
            <a:xfrm>
              <a:off x="6596832" y="2585540"/>
              <a:ext cx="1126114" cy="966636"/>
            </a:xfrm>
            <a:prstGeom prst="hexagon">
              <a:avLst>
                <a:gd name="adj" fmla="val 25000"/>
                <a:gd name="vf" fmla="val 115470"/>
              </a:avLst>
            </a:prstGeom>
          </p:spPr>
          <p:style>
            <a:lnRef idx="1">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vert="horz" anchor="ctr"/>
            <a:lstStyle/>
            <a:p>
              <a:pPr algn="ctr"/>
              <a:r>
                <a:rPr lang="en-US" sz="1200" b="1" dirty="0" smtClean="0"/>
                <a:t>PMI</a:t>
              </a:r>
              <a:endParaRPr lang="en-US" sz="1200" b="1" dirty="0"/>
            </a:p>
          </p:txBody>
        </p:sp>
        <p:sp>
          <p:nvSpPr>
            <p:cNvPr id="25" name="Hexagon 24"/>
            <p:cNvSpPr/>
            <p:nvPr/>
          </p:nvSpPr>
          <p:spPr>
            <a:xfrm>
              <a:off x="6821500" y="2607102"/>
              <a:ext cx="131056" cy="113291"/>
            </a:xfrm>
            <a:prstGeom prst="hexagon">
              <a:avLst>
                <a:gd name="adj" fmla="val 25000"/>
                <a:gd name="vf" fmla="val 115470"/>
              </a:avLst>
            </a:prstGeom>
          </p:spPr>
          <p:style>
            <a:lnRef idx="1">
              <a:schemeClr val="dk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Freeform 25"/>
            <p:cNvSpPr/>
            <p:nvPr/>
          </p:nvSpPr>
          <p:spPr>
            <a:xfrm>
              <a:off x="6596832" y="3652677"/>
              <a:ext cx="1126114" cy="966636"/>
            </a:xfrm>
            <a:custGeom>
              <a:avLst/>
              <a:gdLst>
                <a:gd name="connsiteX0" fmla="*/ 0 w 1126114"/>
                <a:gd name="connsiteY0" fmla="*/ 483318 h 966636"/>
                <a:gd name="connsiteX1" fmla="*/ 241659 w 1126114"/>
                <a:gd name="connsiteY1" fmla="*/ 0 h 966636"/>
                <a:gd name="connsiteX2" fmla="*/ 884455 w 1126114"/>
                <a:gd name="connsiteY2" fmla="*/ 0 h 966636"/>
                <a:gd name="connsiteX3" fmla="*/ 1126114 w 1126114"/>
                <a:gd name="connsiteY3" fmla="*/ 483318 h 966636"/>
                <a:gd name="connsiteX4" fmla="*/ 884455 w 1126114"/>
                <a:gd name="connsiteY4" fmla="*/ 966636 h 966636"/>
                <a:gd name="connsiteX5" fmla="*/ 241659 w 1126114"/>
                <a:gd name="connsiteY5" fmla="*/ 966636 h 966636"/>
                <a:gd name="connsiteX6" fmla="*/ 0 w 1126114"/>
                <a:gd name="connsiteY6" fmla="*/ 483318 h 96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114" h="966636">
                  <a:moveTo>
                    <a:pt x="0" y="483318"/>
                  </a:moveTo>
                  <a:lnTo>
                    <a:pt x="241659" y="0"/>
                  </a:lnTo>
                  <a:lnTo>
                    <a:pt x="884455" y="0"/>
                  </a:lnTo>
                  <a:lnTo>
                    <a:pt x="1126114" y="483318"/>
                  </a:lnTo>
                  <a:lnTo>
                    <a:pt x="884455" y="966636"/>
                  </a:lnTo>
                  <a:lnTo>
                    <a:pt x="241659" y="966636"/>
                  </a:lnTo>
                  <a:lnTo>
                    <a:pt x="0" y="483318"/>
                  </a:lnTo>
                  <a:close/>
                </a:path>
              </a:pathLst>
            </a:custGeom>
          </p:spPr>
          <p:style>
            <a:lnRef idx="1">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74396" tIns="170018" rIns="174396" bIns="170018" numCol="1" spcCol="1270" anchor="ctr" anchorCtr="0">
              <a:noAutofit/>
            </a:bodyPr>
            <a:lstStyle/>
            <a:p>
              <a:pPr lvl="0" algn="ctr" defTabSz="711200">
                <a:lnSpc>
                  <a:spcPct val="90000"/>
                </a:lnSpc>
                <a:spcBef>
                  <a:spcPct val="0"/>
                </a:spcBef>
                <a:spcAft>
                  <a:spcPct val="35000"/>
                </a:spcAft>
              </a:pPr>
              <a:r>
                <a:rPr lang="en-US" sz="1200" b="1" kern="1200" dirty="0" smtClean="0"/>
                <a:t>ITL</a:t>
              </a:r>
              <a:endParaRPr lang="en-US" sz="1200" b="1" kern="1200" dirty="0"/>
            </a:p>
          </p:txBody>
        </p:sp>
        <p:sp>
          <p:nvSpPr>
            <p:cNvPr id="27" name="Hexagon 26"/>
            <p:cNvSpPr/>
            <p:nvPr/>
          </p:nvSpPr>
          <p:spPr>
            <a:xfrm>
              <a:off x="6820113" y="4499443"/>
              <a:ext cx="131056" cy="113291"/>
            </a:xfrm>
            <a:prstGeom prst="hexagon">
              <a:avLst>
                <a:gd name="adj" fmla="val 25000"/>
                <a:gd name="vf" fmla="val 115470"/>
              </a:avLst>
            </a:prstGeom>
          </p:spPr>
          <p:style>
            <a:lnRef idx="1">
              <a:schemeClr val="dk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Hexagon 27"/>
            <p:cNvSpPr/>
            <p:nvPr/>
          </p:nvSpPr>
          <p:spPr>
            <a:xfrm>
              <a:off x="5628124" y="4181860"/>
              <a:ext cx="1126114" cy="966636"/>
            </a:xfrm>
            <a:prstGeom prst="hexagon">
              <a:avLst>
                <a:gd name="adj" fmla="val 25000"/>
                <a:gd name="vf" fmla="val 115470"/>
              </a:avLst>
            </a:prstGeom>
          </p:spPr>
          <p:style>
            <a:lnRef idx="1">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sz="1200" b="1" dirty="0" smtClean="0"/>
                <a:t>Scrum</a:t>
              </a:r>
              <a:endParaRPr lang="en-US" sz="1200" b="1" dirty="0"/>
            </a:p>
          </p:txBody>
        </p:sp>
        <p:sp>
          <p:nvSpPr>
            <p:cNvPr id="29" name="Hexagon 28"/>
            <p:cNvSpPr/>
            <p:nvPr/>
          </p:nvSpPr>
          <p:spPr>
            <a:xfrm>
              <a:off x="6611393" y="4606157"/>
              <a:ext cx="131056" cy="113291"/>
            </a:xfrm>
            <a:prstGeom prst="hexagon">
              <a:avLst>
                <a:gd name="adj" fmla="val 25000"/>
                <a:gd name="vf" fmla="val 115470"/>
              </a:avLst>
            </a:prstGeom>
          </p:spPr>
          <p:style>
            <a:lnRef idx="1">
              <a:schemeClr val="dk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Freeform 29"/>
            <p:cNvSpPr/>
            <p:nvPr/>
          </p:nvSpPr>
          <p:spPr>
            <a:xfrm>
              <a:off x="3689322" y="4176013"/>
              <a:ext cx="1126114" cy="966636"/>
            </a:xfrm>
            <a:custGeom>
              <a:avLst/>
              <a:gdLst>
                <a:gd name="connsiteX0" fmla="*/ 0 w 1126114"/>
                <a:gd name="connsiteY0" fmla="*/ 483318 h 966636"/>
                <a:gd name="connsiteX1" fmla="*/ 241659 w 1126114"/>
                <a:gd name="connsiteY1" fmla="*/ 0 h 966636"/>
                <a:gd name="connsiteX2" fmla="*/ 884455 w 1126114"/>
                <a:gd name="connsiteY2" fmla="*/ 0 h 966636"/>
                <a:gd name="connsiteX3" fmla="*/ 1126114 w 1126114"/>
                <a:gd name="connsiteY3" fmla="*/ 483318 h 966636"/>
                <a:gd name="connsiteX4" fmla="*/ 884455 w 1126114"/>
                <a:gd name="connsiteY4" fmla="*/ 966636 h 966636"/>
                <a:gd name="connsiteX5" fmla="*/ 241659 w 1126114"/>
                <a:gd name="connsiteY5" fmla="*/ 966636 h 966636"/>
                <a:gd name="connsiteX6" fmla="*/ 0 w 1126114"/>
                <a:gd name="connsiteY6" fmla="*/ 483318 h 96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114" h="966636">
                  <a:moveTo>
                    <a:pt x="0" y="483318"/>
                  </a:moveTo>
                  <a:lnTo>
                    <a:pt x="241659" y="0"/>
                  </a:lnTo>
                  <a:lnTo>
                    <a:pt x="884455" y="0"/>
                  </a:lnTo>
                  <a:lnTo>
                    <a:pt x="1126114" y="483318"/>
                  </a:lnTo>
                  <a:lnTo>
                    <a:pt x="884455" y="966636"/>
                  </a:lnTo>
                  <a:lnTo>
                    <a:pt x="241659" y="966636"/>
                  </a:lnTo>
                  <a:lnTo>
                    <a:pt x="0" y="483318"/>
                  </a:lnTo>
                  <a:close/>
                </a:path>
              </a:pathLst>
            </a:custGeom>
          </p:spPr>
          <p:style>
            <a:lnRef idx="1">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74396" tIns="170018" rIns="174396" bIns="170018" numCol="1" spcCol="1270" anchor="ctr" anchorCtr="0">
              <a:noAutofit/>
            </a:bodyPr>
            <a:lstStyle/>
            <a:p>
              <a:pPr lvl="0" algn="ctr" defTabSz="711200">
                <a:lnSpc>
                  <a:spcPct val="90000"/>
                </a:lnSpc>
                <a:spcBef>
                  <a:spcPct val="0"/>
                </a:spcBef>
                <a:spcAft>
                  <a:spcPct val="35000"/>
                </a:spcAft>
              </a:pPr>
              <a:r>
                <a:rPr lang="en-US" sz="1200" b="1" kern="1200" dirty="0" smtClean="0"/>
                <a:t>Six Sigma</a:t>
              </a:r>
              <a:endParaRPr lang="en-US" sz="1200" b="1" kern="1200" dirty="0"/>
            </a:p>
          </p:txBody>
        </p:sp>
        <p:sp>
          <p:nvSpPr>
            <p:cNvPr id="31" name="Hexagon 30"/>
            <p:cNvSpPr/>
            <p:nvPr/>
          </p:nvSpPr>
          <p:spPr>
            <a:xfrm>
              <a:off x="3721912" y="4604330"/>
              <a:ext cx="131056" cy="113291"/>
            </a:xfrm>
            <a:prstGeom prst="hexagon">
              <a:avLst>
                <a:gd name="adj" fmla="val 25000"/>
                <a:gd name="vf" fmla="val 115470"/>
              </a:avLst>
            </a:prstGeom>
          </p:spPr>
          <p:style>
            <a:lnRef idx="1">
              <a:schemeClr val="dk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384" name="Hexagon 16383"/>
            <p:cNvSpPr/>
            <p:nvPr/>
          </p:nvSpPr>
          <p:spPr>
            <a:xfrm>
              <a:off x="2720614" y="4713236"/>
              <a:ext cx="1126114" cy="966636"/>
            </a:xfrm>
            <a:prstGeom prst="hexagon">
              <a:avLst>
                <a:gd name="adj" fmla="val 25000"/>
                <a:gd name="vf" fmla="val 115470"/>
              </a:avLst>
            </a:prstGeom>
          </p:spPr>
          <p:style>
            <a:lnRef idx="1">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6387" name="Hexagon 16386"/>
            <p:cNvSpPr/>
            <p:nvPr/>
          </p:nvSpPr>
          <p:spPr>
            <a:xfrm>
              <a:off x="3486843" y="4726758"/>
              <a:ext cx="131056" cy="113291"/>
            </a:xfrm>
            <a:prstGeom prst="hexagon">
              <a:avLst>
                <a:gd name="adj" fmla="val 25000"/>
                <a:gd name="vf" fmla="val 115470"/>
              </a:avLst>
            </a:prstGeom>
          </p:spPr>
          <p:style>
            <a:lnRef idx="1">
              <a:schemeClr val="dk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388" name="Freeform 16387"/>
            <p:cNvSpPr/>
            <p:nvPr/>
          </p:nvSpPr>
          <p:spPr>
            <a:xfrm>
              <a:off x="7560685" y="4194286"/>
              <a:ext cx="1126114" cy="966636"/>
            </a:xfrm>
            <a:custGeom>
              <a:avLst/>
              <a:gdLst>
                <a:gd name="connsiteX0" fmla="*/ 0 w 1126114"/>
                <a:gd name="connsiteY0" fmla="*/ 483318 h 966636"/>
                <a:gd name="connsiteX1" fmla="*/ 241659 w 1126114"/>
                <a:gd name="connsiteY1" fmla="*/ 0 h 966636"/>
                <a:gd name="connsiteX2" fmla="*/ 884455 w 1126114"/>
                <a:gd name="connsiteY2" fmla="*/ 0 h 966636"/>
                <a:gd name="connsiteX3" fmla="*/ 1126114 w 1126114"/>
                <a:gd name="connsiteY3" fmla="*/ 483318 h 966636"/>
                <a:gd name="connsiteX4" fmla="*/ 884455 w 1126114"/>
                <a:gd name="connsiteY4" fmla="*/ 966636 h 966636"/>
                <a:gd name="connsiteX5" fmla="*/ 241659 w 1126114"/>
                <a:gd name="connsiteY5" fmla="*/ 966636 h 966636"/>
                <a:gd name="connsiteX6" fmla="*/ 0 w 1126114"/>
                <a:gd name="connsiteY6" fmla="*/ 483318 h 96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114" h="966636">
                  <a:moveTo>
                    <a:pt x="0" y="483318"/>
                  </a:moveTo>
                  <a:lnTo>
                    <a:pt x="241659" y="0"/>
                  </a:lnTo>
                  <a:lnTo>
                    <a:pt x="884455" y="0"/>
                  </a:lnTo>
                  <a:lnTo>
                    <a:pt x="1126114" y="483318"/>
                  </a:lnTo>
                  <a:lnTo>
                    <a:pt x="884455" y="966636"/>
                  </a:lnTo>
                  <a:lnTo>
                    <a:pt x="241659" y="966636"/>
                  </a:lnTo>
                  <a:lnTo>
                    <a:pt x="0" y="483318"/>
                  </a:lnTo>
                  <a:close/>
                </a:path>
              </a:pathLst>
            </a:custGeom>
          </p:spPr>
          <p:style>
            <a:lnRef idx="1">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74396" tIns="170018" rIns="174396" bIns="170018" numCol="1" spcCol="1270" anchor="ctr" anchorCtr="0">
              <a:noAutofit/>
            </a:bodyPr>
            <a:lstStyle/>
            <a:p>
              <a:pPr lvl="0" algn="ctr" defTabSz="711200">
                <a:lnSpc>
                  <a:spcPct val="90000"/>
                </a:lnSpc>
                <a:spcBef>
                  <a:spcPct val="0"/>
                </a:spcBef>
                <a:spcAft>
                  <a:spcPct val="35000"/>
                </a:spcAft>
              </a:pPr>
              <a:r>
                <a:rPr lang="en-US" sz="1200" b="1" kern="1200" dirty="0" smtClean="0"/>
                <a:t>ISO</a:t>
              </a:r>
              <a:endParaRPr lang="en-US" sz="1200" b="1" kern="1200" dirty="0"/>
            </a:p>
          </p:txBody>
        </p:sp>
        <p:sp>
          <p:nvSpPr>
            <p:cNvPr id="16389" name="Hexagon 16388"/>
            <p:cNvSpPr/>
            <p:nvPr/>
          </p:nvSpPr>
          <p:spPr>
            <a:xfrm>
              <a:off x="7783967" y="5041052"/>
              <a:ext cx="131056" cy="113291"/>
            </a:xfrm>
            <a:prstGeom prst="hexagon">
              <a:avLst>
                <a:gd name="adj" fmla="val 25000"/>
                <a:gd name="vf" fmla="val 115470"/>
              </a:avLst>
            </a:prstGeom>
          </p:spPr>
          <p:style>
            <a:lnRef idx="1">
              <a:schemeClr val="dk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390" name="Hexagon 16389"/>
            <p:cNvSpPr/>
            <p:nvPr/>
          </p:nvSpPr>
          <p:spPr>
            <a:xfrm>
              <a:off x="6591978" y="4723835"/>
              <a:ext cx="1126114" cy="966636"/>
            </a:xfrm>
            <a:prstGeom prst="hexagon">
              <a:avLst>
                <a:gd name="adj" fmla="val 25000"/>
                <a:gd name="vf" fmla="val 115470"/>
              </a:avLst>
            </a:prstGeom>
          </p:spPr>
          <p:style>
            <a:lnRef idx="1">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vert="horz" anchor="ctr"/>
            <a:lstStyle/>
            <a:p>
              <a:pPr algn="ctr"/>
              <a:r>
                <a:rPr lang="en-US" sz="1200" b="1" dirty="0"/>
                <a:t>PHASE/GATE</a:t>
              </a:r>
            </a:p>
          </p:txBody>
        </p:sp>
        <p:sp>
          <p:nvSpPr>
            <p:cNvPr id="16391" name="Hexagon 16390"/>
            <p:cNvSpPr/>
            <p:nvPr/>
          </p:nvSpPr>
          <p:spPr>
            <a:xfrm>
              <a:off x="7575247" y="5148131"/>
              <a:ext cx="131056" cy="113291"/>
            </a:xfrm>
            <a:prstGeom prst="hexagon">
              <a:avLst>
                <a:gd name="adj" fmla="val 25000"/>
                <a:gd name="vf" fmla="val 115470"/>
              </a:avLst>
            </a:prstGeom>
          </p:spPr>
          <p:style>
            <a:lnRef idx="1">
              <a:schemeClr val="dk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16386" name="Title 2"/>
          <p:cNvSpPr>
            <a:spLocks noGrp="1"/>
          </p:cNvSpPr>
          <p:nvPr>
            <p:ph type="title"/>
          </p:nvPr>
        </p:nvSpPr>
        <p:spPr/>
        <p:txBody>
          <a:bodyPr vert="vert"/>
          <a:lstStyle/>
          <a:p>
            <a:r>
              <a:rPr lang="en-US" sz="4000" dirty="0">
                <a:latin typeface="Calibri" charset="0"/>
                <a:ea typeface="MS PGothic" charset="0"/>
              </a:rPr>
              <a:t>Methodology</a:t>
            </a:r>
          </a:p>
        </p:txBody>
      </p:sp>
      <p:graphicFrame>
        <p:nvGraphicFramePr>
          <p:cNvPr id="4" name="Diagram 3"/>
          <p:cNvGraphicFramePr/>
          <p:nvPr>
            <p:extLst>
              <p:ext uri="{D42A27DB-BD31-4B8C-83A1-F6EECF244321}">
                <p14:modId xmlns:p14="http://schemas.microsoft.com/office/powerpoint/2010/main" val="4001253549"/>
              </p:ext>
            </p:extLst>
          </p:nvPr>
        </p:nvGraphicFramePr>
        <p:xfrm>
          <a:off x="6959600" y="152400"/>
          <a:ext cx="19558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3632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33193</TotalTime>
  <Words>911</Words>
  <Application>Microsoft Office PowerPoint</Application>
  <PresentationFormat>On-screen Show (4:3)</PresentationFormat>
  <Paragraphs>234</Paragraphs>
  <Slides>31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MS PGothic</vt:lpstr>
      <vt:lpstr>Arial</vt:lpstr>
      <vt:lpstr>Calibri</vt:lpstr>
      <vt:lpstr>Calibri Light</vt:lpstr>
      <vt:lpstr>Helvetica</vt:lpstr>
      <vt:lpstr>Times New Roman</vt:lpstr>
      <vt:lpstr>Wingdings</vt:lpstr>
      <vt:lpstr>Retrospect</vt:lpstr>
      <vt:lpstr>PowerPoint Presentation</vt:lpstr>
      <vt:lpstr>About Your Presenter</vt:lpstr>
      <vt:lpstr>Evolving IT</vt:lpstr>
      <vt:lpstr>To Build A Bridge</vt:lpstr>
      <vt:lpstr>Four Components of IT Organization </vt:lpstr>
      <vt:lpstr>Future State</vt:lpstr>
      <vt:lpstr>Operations + Strategy =  Value Added Business Partner </vt:lpstr>
      <vt:lpstr>Future State</vt:lpstr>
      <vt:lpstr>Methodology</vt:lpstr>
      <vt:lpstr>Methodology</vt:lpstr>
      <vt:lpstr>Structure</vt:lpstr>
      <vt:lpstr>Departmental Persona</vt:lpstr>
      <vt:lpstr>The Consultant</vt:lpstr>
      <vt:lpstr>The Controller</vt:lpstr>
      <vt:lpstr>The Consolidator</vt:lpstr>
      <vt:lpstr>The Caretaker</vt:lpstr>
      <vt:lpstr>The creator</vt:lpstr>
      <vt:lpstr>Building the Bridge</vt:lpstr>
      <vt:lpstr>Analyzing</vt:lpstr>
      <vt:lpstr>Analyzing Peaks and Valleys</vt:lpstr>
      <vt:lpstr>Planning</vt:lpstr>
      <vt:lpstr>Beyond a traditional Project Plan</vt:lpstr>
      <vt:lpstr>Word Mapping:  Build Rapport and Understand What is Important </vt:lpstr>
      <vt:lpstr>Decision Making</vt:lpstr>
      <vt:lpstr>Listening</vt:lpstr>
      <vt:lpstr>Click Down</vt:lpstr>
      <vt:lpstr>Click Down</vt:lpstr>
      <vt:lpstr>To Practice</vt:lpstr>
      <vt:lpstr>Make a Movie</vt:lpstr>
      <vt:lpstr>Change </vt:lpstr>
      <vt:lpstr>Stay Connected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Gap</dc:title>
  <dc:creator>Sally Anlin</dc:creator>
  <cp:lastModifiedBy>InfotechBDM</cp:lastModifiedBy>
  <cp:revision>193</cp:revision>
  <cp:lastPrinted>2015-11-06T21:39:54Z</cp:lastPrinted>
  <dcterms:created xsi:type="dcterms:W3CDTF">2014-12-14T15:58:03Z</dcterms:created>
  <dcterms:modified xsi:type="dcterms:W3CDTF">2015-11-13T14:19:23Z</dcterms:modified>
</cp:coreProperties>
</file>